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wav"/>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handoutMasterIdLst>
    <p:handoutMasterId r:id="rId32"/>
  </p:handoutMasterIdLst>
  <p:sldIdLst>
    <p:sldId id="294" r:id="rId2"/>
    <p:sldId id="296" r:id="rId3"/>
    <p:sldId id="329" r:id="rId4"/>
    <p:sldId id="332" r:id="rId5"/>
    <p:sldId id="303" r:id="rId6"/>
    <p:sldId id="347" r:id="rId7"/>
    <p:sldId id="349" r:id="rId8"/>
    <p:sldId id="355" r:id="rId9"/>
    <p:sldId id="354" r:id="rId10"/>
    <p:sldId id="353" r:id="rId11"/>
    <p:sldId id="352" r:id="rId12"/>
    <p:sldId id="351" r:id="rId13"/>
    <p:sldId id="350" r:id="rId14"/>
    <p:sldId id="309" r:id="rId15"/>
    <p:sldId id="336" r:id="rId16"/>
    <p:sldId id="337" r:id="rId17"/>
    <p:sldId id="338" r:id="rId18"/>
    <p:sldId id="339" r:id="rId19"/>
    <p:sldId id="340" r:id="rId20"/>
    <p:sldId id="341" r:id="rId21"/>
    <p:sldId id="346" r:id="rId22"/>
    <p:sldId id="345" r:id="rId23"/>
    <p:sldId id="344" r:id="rId24"/>
    <p:sldId id="343" r:id="rId25"/>
    <p:sldId id="342" r:id="rId26"/>
    <p:sldId id="319" r:id="rId27"/>
    <p:sldId id="333" r:id="rId28"/>
    <p:sldId id="356" r:id="rId29"/>
    <p:sldId id="357" r:id="rId30"/>
  </p:sldIdLst>
  <p:sldSz cx="9144000" cy="6858000" type="screen4x3"/>
  <p:notesSz cx="6797675" cy="9926638"/>
  <p:defaultTextStyle>
    <a:defPPr>
      <a:defRPr lang="de-DE"/>
    </a:defPPr>
    <a:lvl1pPr algn="ctr" rtl="0" fontAlgn="base">
      <a:lnSpc>
        <a:spcPct val="110000"/>
      </a:lnSpc>
      <a:spcBef>
        <a:spcPct val="0"/>
      </a:spcBef>
      <a:spcAft>
        <a:spcPct val="0"/>
      </a:spcAft>
      <a:buClr>
        <a:schemeClr val="accent1"/>
      </a:buClr>
      <a:buFont typeface="Wingdings" charset="2"/>
      <a:defRPr sz="2000" kern="1200">
        <a:solidFill>
          <a:schemeClr val="tx1"/>
        </a:solidFill>
        <a:latin typeface="Arial" charset="0"/>
        <a:ea typeface="+mn-ea"/>
        <a:cs typeface="Arial" charset="0"/>
      </a:defRPr>
    </a:lvl1pPr>
    <a:lvl2pPr marL="457200" algn="ctr" rtl="0" fontAlgn="base">
      <a:lnSpc>
        <a:spcPct val="110000"/>
      </a:lnSpc>
      <a:spcBef>
        <a:spcPct val="0"/>
      </a:spcBef>
      <a:spcAft>
        <a:spcPct val="0"/>
      </a:spcAft>
      <a:buClr>
        <a:schemeClr val="accent1"/>
      </a:buClr>
      <a:buFont typeface="Wingdings" charset="2"/>
      <a:defRPr sz="2000" kern="1200">
        <a:solidFill>
          <a:schemeClr val="tx1"/>
        </a:solidFill>
        <a:latin typeface="Arial" charset="0"/>
        <a:ea typeface="+mn-ea"/>
        <a:cs typeface="Arial" charset="0"/>
      </a:defRPr>
    </a:lvl2pPr>
    <a:lvl3pPr marL="914400" algn="ctr" rtl="0" fontAlgn="base">
      <a:lnSpc>
        <a:spcPct val="110000"/>
      </a:lnSpc>
      <a:spcBef>
        <a:spcPct val="0"/>
      </a:spcBef>
      <a:spcAft>
        <a:spcPct val="0"/>
      </a:spcAft>
      <a:buClr>
        <a:schemeClr val="accent1"/>
      </a:buClr>
      <a:buFont typeface="Wingdings" charset="2"/>
      <a:defRPr sz="2000" kern="1200">
        <a:solidFill>
          <a:schemeClr val="tx1"/>
        </a:solidFill>
        <a:latin typeface="Arial" charset="0"/>
        <a:ea typeface="+mn-ea"/>
        <a:cs typeface="Arial" charset="0"/>
      </a:defRPr>
    </a:lvl3pPr>
    <a:lvl4pPr marL="1371600" algn="ctr" rtl="0" fontAlgn="base">
      <a:lnSpc>
        <a:spcPct val="110000"/>
      </a:lnSpc>
      <a:spcBef>
        <a:spcPct val="0"/>
      </a:spcBef>
      <a:spcAft>
        <a:spcPct val="0"/>
      </a:spcAft>
      <a:buClr>
        <a:schemeClr val="accent1"/>
      </a:buClr>
      <a:buFont typeface="Wingdings" charset="2"/>
      <a:defRPr sz="2000" kern="1200">
        <a:solidFill>
          <a:schemeClr val="tx1"/>
        </a:solidFill>
        <a:latin typeface="Arial" charset="0"/>
        <a:ea typeface="+mn-ea"/>
        <a:cs typeface="Arial" charset="0"/>
      </a:defRPr>
    </a:lvl4pPr>
    <a:lvl5pPr marL="1828800" algn="ctr" rtl="0" fontAlgn="base">
      <a:lnSpc>
        <a:spcPct val="110000"/>
      </a:lnSpc>
      <a:spcBef>
        <a:spcPct val="0"/>
      </a:spcBef>
      <a:spcAft>
        <a:spcPct val="0"/>
      </a:spcAft>
      <a:buClr>
        <a:schemeClr val="accent1"/>
      </a:buClr>
      <a:buFont typeface="Wingdings" charset="2"/>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Intro" id="{31014753-30E3-40F4-9324-6D49307B1FD2}">
          <p14:sldIdLst>
            <p14:sldId id="294"/>
            <p14:sldId id="296"/>
            <p14:sldId id="329"/>
          </p14:sldIdLst>
        </p14:section>
        <p14:section name="Spielfeld" id="{A8E60FFC-F94F-41FA-8E69-2A8A9A3F7B06}">
          <p14:sldIdLst>
            <p14:sldId id="332"/>
          </p14:sldIdLst>
        </p14:section>
        <p14:section name="100 Punkte" id="{FD703BAE-DEB3-4C2D-B596-B94A77440E42}">
          <p14:sldIdLst>
            <p14:sldId id="303"/>
            <p14:sldId id="347"/>
            <p14:sldId id="349"/>
            <p14:sldId id="355"/>
            <p14:sldId id="354"/>
            <p14:sldId id="353"/>
            <p14:sldId id="352"/>
            <p14:sldId id="351"/>
            <p14:sldId id="350"/>
          </p14:sldIdLst>
        </p14:section>
        <p14:section name="200 Punkte" id="{9FBEEF16-20A7-4B82-9D33-40229D134693}">
          <p14:sldIdLst>
            <p14:sldId id="309"/>
            <p14:sldId id="336"/>
            <p14:sldId id="337"/>
            <p14:sldId id="338"/>
            <p14:sldId id="339"/>
            <p14:sldId id="340"/>
            <p14:sldId id="341"/>
            <p14:sldId id="346"/>
            <p14:sldId id="345"/>
            <p14:sldId id="344"/>
            <p14:sldId id="343"/>
            <p14:sldId id="342"/>
          </p14:sldIdLst>
        </p14:section>
        <p14:section name="300 Punkte" id="{0C9BBA9D-1D8A-4187-BD08-6F49D6841AC6}">
          <p14:sldIdLst>
            <p14:sldId id="319"/>
            <p14:sldId id="333"/>
            <p14:sldId id="356"/>
            <p14:sldId id="357"/>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üller, Christina" initials="MC"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2A76"/>
    <a:srgbClr val="FED790"/>
    <a:srgbClr val="768174"/>
    <a:srgbClr val="EC5F88"/>
    <a:srgbClr val="81524A"/>
    <a:srgbClr val="FCB135"/>
    <a:srgbClr val="A0C4BA"/>
    <a:srgbClr val="0099D8"/>
    <a:srgbClr val="D8CDC6"/>
    <a:srgbClr val="694F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4601" autoAdjust="0"/>
  </p:normalViewPr>
  <p:slideViewPr>
    <p:cSldViewPr showGuides="1">
      <p:cViewPr>
        <p:scale>
          <a:sx n="120" d="100"/>
          <a:sy n="120" d="100"/>
        </p:scale>
        <p:origin x="-48" y="-48"/>
      </p:cViewPr>
      <p:guideLst>
        <p:guide orient="horz" pos="1117"/>
        <p:guide orient="horz" pos="3702"/>
        <p:guide pos="408"/>
        <p:guide pos="5352"/>
        <p:guide pos="2971"/>
        <p:guide pos="2789"/>
      </p:guideLst>
    </p:cSldViewPr>
  </p:slideViewPr>
  <p:outlineViewPr>
    <p:cViewPr>
      <p:scale>
        <a:sx n="33" d="100"/>
        <a:sy n="33" d="100"/>
      </p:scale>
      <p:origin x="0" y="2304"/>
    </p:cViewPr>
  </p:outlineViewPr>
  <p:notesTextViewPr>
    <p:cViewPr>
      <p:scale>
        <a:sx n="1" d="1"/>
        <a:sy n="1" d="1"/>
      </p:scale>
      <p:origin x="0" y="0"/>
    </p:cViewPr>
  </p:notesTextViewPr>
  <p:sorterViewPr>
    <p:cViewPr>
      <p:scale>
        <a:sx n="75" d="100"/>
        <a:sy n="75" d="100"/>
      </p:scale>
      <p:origin x="0" y="0"/>
    </p:cViewPr>
  </p:sorterViewPr>
  <p:notesViewPr>
    <p:cSldViewPr showGuides="1">
      <p:cViewPr varScale="1">
        <p:scale>
          <a:sx n="86" d="100"/>
          <a:sy n="86" d="100"/>
        </p:scale>
        <p:origin x="-381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buClrTx/>
              <a:buFontTx/>
              <a:buNone/>
              <a:defRPr sz="1200">
                <a:ea typeface="Arial" charset="0"/>
              </a:defRPr>
            </a:lvl1pPr>
          </a:lstStyle>
          <a:p>
            <a:pPr>
              <a:defRPr/>
            </a:pPr>
            <a:endParaRPr lang="de-DE"/>
          </a:p>
        </p:txBody>
      </p:sp>
      <p:sp>
        <p:nvSpPr>
          <p:cNvPr id="10243" name="Rectangle 3"/>
          <p:cNvSpPr>
            <a:spLocks noGrp="1" noChangeArrowheads="1"/>
          </p:cNvSpPr>
          <p:nvPr>
            <p:ph type="dt" sz="quarter"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ClrTx/>
              <a:buFontTx/>
              <a:buNone/>
              <a:defRPr sz="1200">
                <a:ea typeface="Arial" charset="0"/>
              </a:defRPr>
            </a:lvl1pPr>
          </a:lstStyle>
          <a:p>
            <a:pPr>
              <a:defRPr/>
            </a:pPr>
            <a:endParaRPr lang="de-DE"/>
          </a:p>
        </p:txBody>
      </p:sp>
      <p:sp>
        <p:nvSpPr>
          <p:cNvPr id="10244" name="Rectangle 4"/>
          <p:cNvSpPr>
            <a:spLocks noGrp="1" noChangeArrowheads="1"/>
          </p:cNvSpPr>
          <p:nvPr>
            <p:ph type="ftr" sz="quarter" idx="2"/>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buClrTx/>
              <a:buFontTx/>
              <a:buNone/>
              <a:defRPr sz="1200">
                <a:ea typeface="Arial" charset="0"/>
              </a:defRPr>
            </a:lvl1pPr>
          </a:lstStyle>
          <a:p>
            <a:pPr>
              <a:defRPr/>
            </a:pPr>
            <a:endParaRPr lang="de-DE"/>
          </a:p>
        </p:txBody>
      </p:sp>
      <p:sp>
        <p:nvSpPr>
          <p:cNvPr id="10245" name="Rectangle 5"/>
          <p:cNvSpPr>
            <a:spLocks noGrp="1" noChangeArrowheads="1"/>
          </p:cNvSpPr>
          <p:nvPr>
            <p:ph type="sldNum" sz="quarter" idx="3"/>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ClrTx/>
              <a:buFontTx/>
              <a:buNone/>
              <a:defRPr sz="1200"/>
            </a:lvl1pPr>
          </a:lstStyle>
          <a:p>
            <a:fld id="{0EB1366C-5B4C-4A05-9A35-139A474023A6}" type="slidenum">
              <a:rPr lang="de-DE"/>
              <a:pPr/>
              <a:t>‹Nr.›</a:t>
            </a:fld>
            <a:endParaRPr lang="de-DE"/>
          </a:p>
        </p:txBody>
      </p:sp>
    </p:spTree>
    <p:extLst>
      <p:ext uri="{BB962C8B-B14F-4D97-AF65-F5344CB8AC3E}">
        <p14:creationId xmlns:p14="http://schemas.microsoft.com/office/powerpoint/2010/main" val="29470892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buClrTx/>
              <a:buFontTx/>
              <a:buNone/>
              <a:defRPr sz="1200">
                <a:ea typeface="Arial" charset="0"/>
              </a:defRPr>
            </a:lvl1pPr>
          </a:lstStyle>
          <a:p>
            <a:pPr>
              <a:defRPr/>
            </a:pPr>
            <a:endParaRPr lang="de-DE"/>
          </a:p>
        </p:txBody>
      </p:sp>
      <p:sp>
        <p:nvSpPr>
          <p:cNvPr id="4099"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ClrTx/>
              <a:buFontTx/>
              <a:buNone/>
              <a:defRPr sz="1200">
                <a:ea typeface="Arial" charset="0"/>
              </a:defRPr>
            </a:lvl1pPr>
          </a:lstStyle>
          <a:p>
            <a:pPr>
              <a:defRPr/>
            </a:pPr>
            <a:endParaRPr lang="de-DE"/>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9768" y="4715153"/>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102"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lnSpc>
                <a:spcPct val="100000"/>
              </a:lnSpc>
              <a:buClrTx/>
              <a:buFontTx/>
              <a:buNone/>
              <a:defRPr sz="1200">
                <a:ea typeface="Arial" charset="0"/>
              </a:defRPr>
            </a:lvl1pPr>
          </a:lstStyle>
          <a:p>
            <a:pPr>
              <a:defRPr/>
            </a:pPr>
            <a:endParaRPr lang="de-DE"/>
          </a:p>
        </p:txBody>
      </p:sp>
      <p:sp>
        <p:nvSpPr>
          <p:cNvPr id="4103" name="Rectangle 7"/>
          <p:cNvSpPr>
            <a:spLocks noGrp="1" noChangeArrowheads="1"/>
          </p:cNvSpPr>
          <p:nvPr>
            <p:ph type="sldNum" sz="quarter" idx="5"/>
          </p:nvPr>
        </p:nvSpPr>
        <p:spPr bwMode="auto">
          <a:xfrm>
            <a:off x="3850443"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ClrTx/>
              <a:buFontTx/>
              <a:buNone/>
              <a:defRPr sz="1200"/>
            </a:lvl1pPr>
          </a:lstStyle>
          <a:p>
            <a:fld id="{C13D6B8A-D207-4F96-BF4D-CC613840FB23}" type="slidenum">
              <a:rPr lang="de-DE"/>
              <a:pPr/>
              <a:t>‹Nr.›</a:t>
            </a:fld>
            <a:endParaRPr lang="de-DE"/>
          </a:p>
        </p:txBody>
      </p:sp>
    </p:spTree>
    <p:extLst>
      <p:ext uri="{BB962C8B-B14F-4D97-AF65-F5344CB8AC3E}">
        <p14:creationId xmlns:p14="http://schemas.microsoft.com/office/powerpoint/2010/main" val="208509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tabLst>
        <a:tab pos="182563" algn="l"/>
      </a:tabLst>
      <a:defRPr sz="1200" kern="1200">
        <a:solidFill>
          <a:schemeClr val="tx1"/>
        </a:solidFill>
        <a:latin typeface="Arial" charset="0"/>
        <a:ea typeface="Arial" charset="0"/>
        <a:cs typeface="Arial" charset="0"/>
      </a:defRPr>
    </a:lvl1pPr>
    <a:lvl2pPr marL="171450" indent="-171450" algn="l" rtl="0" eaLnBrk="0" fontAlgn="base" hangingPunct="0">
      <a:spcBef>
        <a:spcPct val="30000"/>
      </a:spcBef>
      <a:spcAft>
        <a:spcPct val="0"/>
      </a:spcAft>
      <a:buFont typeface="Arial" pitchFamily="34" charset="0"/>
      <a:buChar char="•"/>
      <a:defRPr sz="1200" kern="1200">
        <a:solidFill>
          <a:schemeClr val="tx1"/>
        </a:solidFill>
        <a:latin typeface="Arial" charset="0"/>
        <a:ea typeface="Arial" charset="0"/>
        <a:cs typeface="Arial" charset="0"/>
      </a:defRPr>
    </a:lvl2pPr>
    <a:lvl3pPr marL="354013" indent="-171450" algn="l" rtl="0" eaLnBrk="0" fontAlgn="base" hangingPunct="0">
      <a:spcBef>
        <a:spcPct val="30000"/>
      </a:spcBef>
      <a:spcAft>
        <a:spcPct val="0"/>
      </a:spcAft>
      <a:buFont typeface="Arial" pitchFamily="34" charset="0"/>
      <a:buChar char="•"/>
      <a:defRPr sz="1200" kern="1200">
        <a:solidFill>
          <a:schemeClr val="tx1"/>
        </a:solidFill>
        <a:latin typeface="Arial" charset="0"/>
        <a:ea typeface="Arial" charset="0"/>
        <a:cs typeface="Arial" charset="0"/>
      </a:defRPr>
    </a:lvl3pPr>
    <a:lvl4pPr marL="542925" indent="-171450" algn="l" rtl="0" eaLnBrk="0" fontAlgn="base" hangingPunct="0">
      <a:spcBef>
        <a:spcPct val="30000"/>
      </a:spcBef>
      <a:spcAft>
        <a:spcPct val="0"/>
      </a:spcAft>
      <a:buFont typeface="Arial" pitchFamily="34" charset="0"/>
      <a:buChar char="•"/>
      <a:tabLst/>
      <a:defRPr sz="1200" kern="1200">
        <a:solidFill>
          <a:schemeClr val="tx1"/>
        </a:solidFill>
        <a:latin typeface="Arial" charset="0"/>
        <a:ea typeface="Arial" charset="0"/>
        <a:cs typeface="Arial" charset="0"/>
      </a:defRPr>
    </a:lvl4pPr>
    <a:lvl5pPr marL="720725" indent="-171450" algn="l" rtl="0" eaLnBrk="0" fontAlgn="base" hangingPunct="0">
      <a:spcBef>
        <a:spcPct val="30000"/>
      </a:spcBef>
      <a:spcAft>
        <a:spcPct val="0"/>
      </a:spcAft>
      <a:buFont typeface="Arial" pitchFamily="34" charset="0"/>
      <a:buChar char="•"/>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37931725" indent="-37474525" eaLnBrk="0" hangingPunct="0">
              <a:defRPr sz="2000">
                <a:solidFill>
                  <a:schemeClr val="tx1"/>
                </a:solidFill>
                <a:latin typeface="Arial" charset="0"/>
                <a:cs typeface="Arial" charset="0"/>
              </a:defRPr>
            </a:lvl2pPr>
            <a:lvl3pPr eaLnBrk="0" hangingPunct="0">
              <a:defRPr sz="2000">
                <a:solidFill>
                  <a:schemeClr val="tx1"/>
                </a:solidFill>
                <a:latin typeface="Arial" charset="0"/>
                <a:cs typeface="Arial" charset="0"/>
              </a:defRPr>
            </a:lvl3pPr>
            <a:lvl4pPr eaLnBrk="0" hangingPunct="0">
              <a:defRPr sz="2000">
                <a:solidFill>
                  <a:schemeClr val="tx1"/>
                </a:solidFill>
                <a:latin typeface="Arial" charset="0"/>
                <a:cs typeface="Arial" charset="0"/>
              </a:defRPr>
            </a:lvl4pPr>
            <a:lvl5pPr eaLnBrk="0" hangingPunct="0">
              <a:defRPr sz="2000">
                <a:solidFill>
                  <a:schemeClr val="tx1"/>
                </a:solidFill>
                <a:latin typeface="Arial" charset="0"/>
                <a:cs typeface="Arial" charset="0"/>
              </a:defRPr>
            </a:lvl5pPr>
            <a:lvl6pPr marL="457200" eaLnBrk="0" fontAlgn="base" hangingPunct="0">
              <a:lnSpc>
                <a:spcPct val="110000"/>
              </a:lnSpc>
              <a:spcBef>
                <a:spcPct val="0"/>
              </a:spcBef>
              <a:spcAft>
                <a:spcPct val="0"/>
              </a:spcAft>
              <a:defRPr sz="2000">
                <a:solidFill>
                  <a:schemeClr val="tx1"/>
                </a:solidFill>
                <a:latin typeface="Arial" charset="0"/>
                <a:cs typeface="Arial" charset="0"/>
              </a:defRPr>
            </a:lvl6pPr>
            <a:lvl7pPr marL="914400" eaLnBrk="0" fontAlgn="base" hangingPunct="0">
              <a:lnSpc>
                <a:spcPct val="110000"/>
              </a:lnSpc>
              <a:spcBef>
                <a:spcPct val="0"/>
              </a:spcBef>
              <a:spcAft>
                <a:spcPct val="0"/>
              </a:spcAft>
              <a:defRPr sz="2000">
                <a:solidFill>
                  <a:schemeClr val="tx1"/>
                </a:solidFill>
                <a:latin typeface="Arial" charset="0"/>
                <a:cs typeface="Arial" charset="0"/>
              </a:defRPr>
            </a:lvl7pPr>
            <a:lvl8pPr marL="1371600" eaLnBrk="0" fontAlgn="base" hangingPunct="0">
              <a:lnSpc>
                <a:spcPct val="110000"/>
              </a:lnSpc>
              <a:spcBef>
                <a:spcPct val="0"/>
              </a:spcBef>
              <a:spcAft>
                <a:spcPct val="0"/>
              </a:spcAft>
              <a:defRPr sz="2000">
                <a:solidFill>
                  <a:schemeClr val="tx1"/>
                </a:solidFill>
                <a:latin typeface="Arial" charset="0"/>
                <a:cs typeface="Arial" charset="0"/>
              </a:defRPr>
            </a:lvl8pPr>
            <a:lvl9pPr marL="1828800" eaLnBrk="0" fontAlgn="base" hangingPunct="0">
              <a:lnSpc>
                <a:spcPct val="110000"/>
              </a:lnSpc>
              <a:spcBef>
                <a:spcPct val="0"/>
              </a:spcBef>
              <a:spcAft>
                <a:spcPct val="0"/>
              </a:spcAft>
              <a:defRPr sz="2000">
                <a:solidFill>
                  <a:schemeClr val="tx1"/>
                </a:solidFill>
                <a:latin typeface="Arial" charset="0"/>
                <a:cs typeface="Arial" charset="0"/>
              </a:defRPr>
            </a:lvl9pPr>
          </a:lstStyle>
          <a:p>
            <a:pPr eaLnBrk="1" hangingPunct="1"/>
            <a:fld id="{E0251734-0FB3-4722-BD7F-EB7985FDD5D2}" type="slidenum">
              <a:rPr lang="de-DE" sz="1200"/>
              <a:pPr eaLnBrk="1" hangingPunct="1"/>
              <a:t>1</a:t>
            </a:fld>
            <a:endParaRPr lang="de-DE" sz="120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37931725" indent="-37474525" eaLnBrk="0" hangingPunct="0">
              <a:defRPr sz="2000">
                <a:solidFill>
                  <a:schemeClr val="tx1"/>
                </a:solidFill>
                <a:latin typeface="Arial" charset="0"/>
                <a:cs typeface="Arial" charset="0"/>
              </a:defRPr>
            </a:lvl2pPr>
            <a:lvl3pPr eaLnBrk="0" hangingPunct="0">
              <a:defRPr sz="2000">
                <a:solidFill>
                  <a:schemeClr val="tx1"/>
                </a:solidFill>
                <a:latin typeface="Arial" charset="0"/>
                <a:cs typeface="Arial" charset="0"/>
              </a:defRPr>
            </a:lvl3pPr>
            <a:lvl4pPr eaLnBrk="0" hangingPunct="0">
              <a:defRPr sz="2000">
                <a:solidFill>
                  <a:schemeClr val="tx1"/>
                </a:solidFill>
                <a:latin typeface="Arial" charset="0"/>
                <a:cs typeface="Arial" charset="0"/>
              </a:defRPr>
            </a:lvl4pPr>
            <a:lvl5pPr eaLnBrk="0" hangingPunct="0">
              <a:defRPr sz="2000">
                <a:solidFill>
                  <a:schemeClr val="tx1"/>
                </a:solidFill>
                <a:latin typeface="Arial" charset="0"/>
                <a:cs typeface="Arial" charset="0"/>
              </a:defRPr>
            </a:lvl5pPr>
            <a:lvl6pPr marL="457200" eaLnBrk="0" fontAlgn="base" hangingPunct="0">
              <a:lnSpc>
                <a:spcPct val="110000"/>
              </a:lnSpc>
              <a:spcBef>
                <a:spcPct val="0"/>
              </a:spcBef>
              <a:spcAft>
                <a:spcPct val="0"/>
              </a:spcAft>
              <a:defRPr sz="2000">
                <a:solidFill>
                  <a:schemeClr val="tx1"/>
                </a:solidFill>
                <a:latin typeface="Arial" charset="0"/>
                <a:cs typeface="Arial" charset="0"/>
              </a:defRPr>
            </a:lvl6pPr>
            <a:lvl7pPr marL="914400" eaLnBrk="0" fontAlgn="base" hangingPunct="0">
              <a:lnSpc>
                <a:spcPct val="110000"/>
              </a:lnSpc>
              <a:spcBef>
                <a:spcPct val="0"/>
              </a:spcBef>
              <a:spcAft>
                <a:spcPct val="0"/>
              </a:spcAft>
              <a:defRPr sz="2000">
                <a:solidFill>
                  <a:schemeClr val="tx1"/>
                </a:solidFill>
                <a:latin typeface="Arial" charset="0"/>
                <a:cs typeface="Arial" charset="0"/>
              </a:defRPr>
            </a:lvl7pPr>
            <a:lvl8pPr marL="1371600" eaLnBrk="0" fontAlgn="base" hangingPunct="0">
              <a:lnSpc>
                <a:spcPct val="110000"/>
              </a:lnSpc>
              <a:spcBef>
                <a:spcPct val="0"/>
              </a:spcBef>
              <a:spcAft>
                <a:spcPct val="0"/>
              </a:spcAft>
              <a:defRPr sz="2000">
                <a:solidFill>
                  <a:schemeClr val="tx1"/>
                </a:solidFill>
                <a:latin typeface="Arial" charset="0"/>
                <a:cs typeface="Arial" charset="0"/>
              </a:defRPr>
            </a:lvl8pPr>
            <a:lvl9pPr marL="1828800" eaLnBrk="0" fontAlgn="base" hangingPunct="0">
              <a:lnSpc>
                <a:spcPct val="110000"/>
              </a:lnSpc>
              <a:spcBef>
                <a:spcPct val="0"/>
              </a:spcBef>
              <a:spcAft>
                <a:spcPct val="0"/>
              </a:spcAft>
              <a:defRPr sz="2000">
                <a:solidFill>
                  <a:schemeClr val="tx1"/>
                </a:solidFill>
                <a:latin typeface="Arial" charset="0"/>
                <a:cs typeface="Arial" charset="0"/>
              </a:defRPr>
            </a:lvl9pPr>
          </a:lstStyle>
          <a:p>
            <a:pPr eaLnBrk="1" hangingPunct="1"/>
            <a:fld id="{70602145-C968-4060-8CD4-D77277EC7127}" type="slidenum">
              <a:rPr lang="de-DE" sz="1200"/>
              <a:pPr eaLnBrk="1" hangingPunct="1"/>
              <a:t>2</a:t>
            </a:fld>
            <a:endParaRPr lang="de-DE" sz="120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C13D6B8A-D207-4F96-BF4D-CC613840FB23}" type="slidenum">
              <a:rPr lang="de-DE" smtClean="0"/>
              <a:pPr/>
              <a:t>4</a:t>
            </a:fld>
            <a:endParaRPr lang="de-DE"/>
          </a:p>
        </p:txBody>
      </p:sp>
    </p:spTree>
    <p:extLst>
      <p:ext uri="{BB962C8B-B14F-4D97-AF65-F5344CB8AC3E}">
        <p14:creationId xmlns:p14="http://schemas.microsoft.com/office/powerpoint/2010/main" val="3059619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13D6B8A-D207-4F96-BF4D-CC613840FB23}" type="slidenum">
              <a:rPr lang="de-DE" smtClean="0"/>
              <a:pPr/>
              <a:t>21</a:t>
            </a:fld>
            <a:endParaRPr lang="de-DE"/>
          </a:p>
        </p:txBody>
      </p:sp>
    </p:spTree>
    <p:extLst>
      <p:ext uri="{BB962C8B-B14F-4D97-AF65-F5344CB8AC3E}">
        <p14:creationId xmlns:p14="http://schemas.microsoft.com/office/powerpoint/2010/main" val="306868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12" descr="PPT_Titel_v2"/>
          <p:cNvPicPr>
            <a:picLocks noChangeAspect="1" noChangeArrowheads="1"/>
          </p:cNvPicPr>
          <p:nvPr userDrawn="1"/>
        </p:nvPicPr>
        <p:blipFill>
          <a:blip r:embed="rId2">
            <a:extLst>
              <a:ext uri="{28A0092B-C50C-407E-A947-70E740481C1C}">
                <a14:useLocalDpi xmlns:a14="http://schemas.microsoft.com/office/drawing/2010/main" val="0"/>
              </a:ext>
            </a:extLst>
          </a:blip>
          <a:srcRect t="1666"/>
          <a:stretch>
            <a:fillRect/>
          </a:stretch>
        </p:blipFill>
        <p:spPr bwMode="auto">
          <a:xfrm>
            <a:off x="0" y="5734050"/>
            <a:ext cx="914082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a:spLocks noChangeArrowheads="1"/>
          </p:cNvSpPr>
          <p:nvPr/>
        </p:nvSpPr>
        <p:spPr bwMode="gray">
          <a:xfrm>
            <a:off x="0" y="0"/>
            <a:ext cx="2268538" cy="188913"/>
          </a:xfrm>
          <a:prstGeom prst="rect">
            <a:avLst/>
          </a:prstGeom>
          <a:solidFill>
            <a:schemeClr val="accent1"/>
          </a:solidFill>
          <a:ln w="9525">
            <a:noFill/>
            <a:miter lim="800000"/>
            <a:headEnd/>
            <a:tailEnd/>
          </a:ln>
          <a:effectLst/>
        </p:spPr>
        <p:txBody>
          <a:bodyPr wrap="none" anchor="ctr"/>
          <a:lstStyle/>
          <a:p>
            <a:pPr>
              <a:defRPr/>
            </a:pPr>
            <a:endParaRPr lang="de-DE"/>
          </a:p>
        </p:txBody>
      </p:sp>
      <p:sp>
        <p:nvSpPr>
          <p:cNvPr id="6" name="Rectangle 13"/>
          <p:cNvSpPr>
            <a:spLocks noChangeArrowheads="1"/>
          </p:cNvSpPr>
          <p:nvPr userDrawn="1"/>
        </p:nvSpPr>
        <p:spPr bwMode="gray">
          <a:xfrm>
            <a:off x="2268538" y="0"/>
            <a:ext cx="6875462" cy="188913"/>
          </a:xfrm>
          <a:prstGeom prst="rect">
            <a:avLst/>
          </a:prstGeom>
          <a:solidFill>
            <a:schemeClr val="accent2"/>
          </a:solidFill>
          <a:ln w="9525">
            <a:noFill/>
            <a:miter lim="800000"/>
            <a:headEnd/>
            <a:tailEnd/>
          </a:ln>
          <a:effectLst/>
        </p:spPr>
        <p:txBody>
          <a:bodyPr wrap="none" rIns="252000" anchor="ctr"/>
          <a:lstStyle/>
          <a:p>
            <a:pPr algn="r">
              <a:lnSpc>
                <a:spcPct val="100000"/>
              </a:lnSpc>
              <a:buClrTx/>
              <a:buFontTx/>
              <a:buNone/>
              <a:defRPr/>
            </a:pPr>
            <a:r>
              <a:rPr lang="de-DE" sz="800"/>
              <a:t>www.bgw-online.de</a:t>
            </a:r>
          </a:p>
        </p:txBody>
      </p:sp>
      <p:sp>
        <p:nvSpPr>
          <p:cNvPr id="24580" name="Rectangle 4"/>
          <p:cNvSpPr>
            <a:spLocks noGrp="1" noChangeArrowheads="1"/>
          </p:cNvSpPr>
          <p:nvPr>
            <p:ph type="ctrTitle"/>
          </p:nvPr>
        </p:nvSpPr>
        <p:spPr>
          <a:xfrm>
            <a:off x="647700" y="596900"/>
            <a:ext cx="7848600" cy="1038225"/>
          </a:xfrm>
        </p:spPr>
        <p:txBody>
          <a:bodyPr/>
          <a:lstStyle>
            <a:lvl1pPr>
              <a:defRPr/>
            </a:lvl1pPr>
          </a:lstStyle>
          <a:p>
            <a:r>
              <a:rPr lang="de-DE" smtClean="0"/>
              <a:t>Titelmasterformat durch Klicken bearbeiten</a:t>
            </a:r>
            <a:endParaRPr lang="de-DE"/>
          </a:p>
        </p:txBody>
      </p:sp>
      <p:sp>
        <p:nvSpPr>
          <p:cNvPr id="24581" name="Rectangle 5"/>
          <p:cNvSpPr>
            <a:spLocks noGrp="1" noChangeArrowheads="1"/>
          </p:cNvSpPr>
          <p:nvPr>
            <p:ph type="subTitle" idx="1"/>
          </p:nvPr>
        </p:nvSpPr>
        <p:spPr>
          <a:xfrm>
            <a:off x="647700" y="1682750"/>
            <a:ext cx="7848600" cy="3617913"/>
          </a:xfrm>
        </p:spPr>
        <p:txBody>
          <a:bodyPr/>
          <a:lstStyle>
            <a:lvl1pPr>
              <a:defRPr b="1"/>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1137829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sp>
        <p:nvSpPr>
          <p:cNvPr id="3" name="Bildplatzhalter 2"/>
          <p:cNvSpPr>
            <a:spLocks noGrp="1"/>
          </p:cNvSpPr>
          <p:nvPr>
            <p:ph type="pic" sz="quarter" idx="10"/>
          </p:nvPr>
        </p:nvSpPr>
        <p:spPr>
          <a:xfrm>
            <a:off x="0" y="188913"/>
            <a:ext cx="9140825" cy="5545137"/>
          </a:xfrm>
          <a:solidFill>
            <a:schemeClr val="bg1">
              <a:lumMod val="95000"/>
            </a:schemeClr>
          </a:solidFill>
          <a:ln>
            <a:noFill/>
          </a:ln>
        </p:spPr>
        <p:txBody>
          <a:bodyPr/>
          <a:lstStyle/>
          <a:p>
            <a:r>
              <a:rPr lang="de-DE" smtClean="0"/>
              <a:t>Bild durch Klicken auf Symbol hinzufügen</a:t>
            </a:r>
            <a:endParaRPr lang="de-DE"/>
          </a:p>
        </p:txBody>
      </p:sp>
      <p:pic>
        <p:nvPicPr>
          <p:cNvPr id="4" name="Picture 12" descr="PPT_Titel_v2"/>
          <p:cNvPicPr>
            <a:picLocks noChangeAspect="1" noChangeArrowheads="1"/>
          </p:cNvPicPr>
          <p:nvPr userDrawn="1"/>
        </p:nvPicPr>
        <p:blipFill>
          <a:blip r:embed="rId2">
            <a:extLst>
              <a:ext uri="{28A0092B-C50C-407E-A947-70E740481C1C}">
                <a14:useLocalDpi xmlns:a14="http://schemas.microsoft.com/office/drawing/2010/main" val="0"/>
              </a:ext>
            </a:extLst>
          </a:blip>
          <a:srcRect t="1666"/>
          <a:stretch>
            <a:fillRect/>
          </a:stretch>
        </p:blipFill>
        <p:spPr bwMode="auto">
          <a:xfrm>
            <a:off x="0" y="5734050"/>
            <a:ext cx="9140825"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a:spLocks noChangeArrowheads="1"/>
          </p:cNvSpPr>
          <p:nvPr/>
        </p:nvSpPr>
        <p:spPr bwMode="gray">
          <a:xfrm>
            <a:off x="0" y="0"/>
            <a:ext cx="2268538" cy="188913"/>
          </a:xfrm>
          <a:prstGeom prst="rect">
            <a:avLst/>
          </a:prstGeom>
          <a:solidFill>
            <a:schemeClr val="accent1"/>
          </a:solidFill>
          <a:ln w="9525">
            <a:noFill/>
            <a:miter lim="800000"/>
            <a:headEnd/>
            <a:tailEnd/>
          </a:ln>
          <a:effectLst/>
        </p:spPr>
        <p:txBody>
          <a:bodyPr wrap="none" anchor="ctr"/>
          <a:lstStyle/>
          <a:p>
            <a:pPr>
              <a:defRPr/>
            </a:pPr>
            <a:endParaRPr lang="de-DE"/>
          </a:p>
        </p:txBody>
      </p:sp>
      <p:sp>
        <p:nvSpPr>
          <p:cNvPr id="6" name="Rectangle 13"/>
          <p:cNvSpPr>
            <a:spLocks noChangeArrowheads="1"/>
          </p:cNvSpPr>
          <p:nvPr userDrawn="1"/>
        </p:nvSpPr>
        <p:spPr bwMode="gray">
          <a:xfrm>
            <a:off x="2268538" y="0"/>
            <a:ext cx="6875462" cy="188913"/>
          </a:xfrm>
          <a:prstGeom prst="rect">
            <a:avLst/>
          </a:prstGeom>
          <a:solidFill>
            <a:schemeClr val="accent2"/>
          </a:solidFill>
          <a:ln w="9525">
            <a:noFill/>
            <a:miter lim="800000"/>
            <a:headEnd/>
            <a:tailEnd/>
          </a:ln>
          <a:effectLst/>
        </p:spPr>
        <p:txBody>
          <a:bodyPr wrap="none" rIns="252000" anchor="ctr"/>
          <a:lstStyle/>
          <a:p>
            <a:pPr algn="r">
              <a:lnSpc>
                <a:spcPct val="100000"/>
              </a:lnSpc>
              <a:buClrTx/>
              <a:buFontTx/>
              <a:buNone/>
              <a:defRPr/>
            </a:pPr>
            <a:r>
              <a:rPr lang="de-DE" sz="800"/>
              <a:t>www.bgw-online.de</a:t>
            </a:r>
          </a:p>
        </p:txBody>
      </p:sp>
      <p:sp>
        <p:nvSpPr>
          <p:cNvPr id="24580" name="Rectangle 4"/>
          <p:cNvSpPr>
            <a:spLocks noGrp="1" noChangeArrowheads="1"/>
          </p:cNvSpPr>
          <p:nvPr>
            <p:ph type="ctrTitle"/>
          </p:nvPr>
        </p:nvSpPr>
        <p:spPr>
          <a:xfrm>
            <a:off x="647700" y="596900"/>
            <a:ext cx="7848600" cy="1038225"/>
          </a:xfrm>
        </p:spPr>
        <p:txBody>
          <a:bodyPr/>
          <a:lstStyle>
            <a:lvl1pPr>
              <a:defRPr/>
            </a:lvl1pPr>
          </a:lstStyle>
          <a:p>
            <a:r>
              <a:rPr lang="de-DE" smtClean="0"/>
              <a:t>Titelmasterformat durch Klicken bearbeiten</a:t>
            </a:r>
            <a:endParaRPr lang="de-DE"/>
          </a:p>
        </p:txBody>
      </p:sp>
      <p:sp>
        <p:nvSpPr>
          <p:cNvPr id="24581" name="Rectangle 5"/>
          <p:cNvSpPr>
            <a:spLocks noGrp="1" noChangeArrowheads="1"/>
          </p:cNvSpPr>
          <p:nvPr>
            <p:ph type="subTitle" idx="1"/>
          </p:nvPr>
        </p:nvSpPr>
        <p:spPr>
          <a:xfrm>
            <a:off x="647700" y="1682751"/>
            <a:ext cx="7848600" cy="1062173"/>
          </a:xfrm>
        </p:spPr>
        <p:txBody>
          <a:bodyPr/>
          <a:lstStyle>
            <a:lvl1pPr>
              <a:defRPr b="1"/>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28766613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lvl1pPr marL="0" indent="0">
              <a:tabLst>
                <a:tab pos="266700" algn="l"/>
              </a:tabLst>
              <a:defRPr/>
            </a:lvl1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40446260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2" name="Titel 1"/>
          <p:cNvSpPr>
            <a:spLocks noGrp="1"/>
          </p:cNvSpPr>
          <p:nvPr>
            <p:ph type="title"/>
          </p:nvPr>
        </p:nvSpPr>
        <p:spPr>
          <a:xfrm>
            <a:off x="647700" y="598488"/>
            <a:ext cx="7848600" cy="2901950"/>
          </a:xfrm>
        </p:spPr>
        <p:txBody>
          <a:bodyPr anchor="b" anchorCtr="0"/>
          <a:lstStyle/>
          <a:p>
            <a:r>
              <a:rPr lang="de-DE" smtClean="0"/>
              <a:t>Titelmasterformat durch Klicken bearbeiten</a:t>
            </a:r>
            <a:endParaRPr lang="de-DE"/>
          </a:p>
        </p:txBody>
      </p:sp>
    </p:spTree>
    <p:extLst>
      <p:ext uri="{BB962C8B-B14F-4D97-AF65-F5344CB8AC3E}">
        <p14:creationId xmlns:p14="http://schemas.microsoft.com/office/powerpoint/2010/main" val="3461177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und Bild (rechts)">
    <p:spTree>
      <p:nvGrpSpPr>
        <p:cNvPr id="1" name=""/>
        <p:cNvGrpSpPr/>
        <p:nvPr/>
      </p:nvGrpSpPr>
      <p:grpSpPr>
        <a:xfrm>
          <a:off x="0" y="0"/>
          <a:ext cx="0" cy="0"/>
          <a:chOff x="0" y="0"/>
          <a:chExt cx="0" cy="0"/>
        </a:xfrm>
      </p:grpSpPr>
      <p:sp>
        <p:nvSpPr>
          <p:cNvPr id="8" name="Bildplatzhalter 7"/>
          <p:cNvSpPr>
            <a:spLocks noGrp="1"/>
          </p:cNvSpPr>
          <p:nvPr>
            <p:ph type="pic" sz="quarter" idx="10"/>
          </p:nvPr>
        </p:nvSpPr>
        <p:spPr>
          <a:xfrm>
            <a:off x="4716463" y="1773238"/>
            <a:ext cx="3779837" cy="4103687"/>
          </a:xfrm>
          <a:solidFill>
            <a:schemeClr val="bg1">
              <a:lumMod val="95000"/>
            </a:schemeClr>
          </a:solidFill>
          <a:ln>
            <a:solidFill>
              <a:schemeClr val="accent5"/>
            </a:solidFill>
          </a:ln>
        </p:spPr>
        <p:txBody>
          <a:bodyPr anchor="ctr" anchorCtr="0"/>
          <a:lstStyle>
            <a:lvl1pPr algn="ctr">
              <a:defRPr/>
            </a:lvl1pPr>
          </a:lstStyle>
          <a:p>
            <a:r>
              <a:rPr lang="de-DE" smtClean="0"/>
              <a:t>Bild durch Klicken auf Symbol hinzufügen</a:t>
            </a:r>
            <a:endParaRPr lang="de-DE"/>
          </a:p>
        </p:txBody>
      </p:sp>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a:xfrm>
            <a:off x="647700" y="1684339"/>
            <a:ext cx="3779838" cy="3508858"/>
          </a:xfrm>
        </p:spPr>
        <p:txBody>
          <a:bodyPr/>
          <a:lstStyle>
            <a:lvl1pPr marL="0" indent="0">
              <a:tabLst>
                <a:tab pos="266700" algn="l"/>
              </a:tabLst>
              <a:defRPr/>
            </a:lvl1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0" name="Textplatzhalter 9"/>
          <p:cNvSpPr>
            <a:spLocks noGrp="1"/>
          </p:cNvSpPr>
          <p:nvPr>
            <p:ph type="body" sz="quarter" idx="11" hasCustomPrompt="1"/>
          </p:nvPr>
        </p:nvSpPr>
        <p:spPr>
          <a:xfrm>
            <a:off x="647700" y="5229200"/>
            <a:ext cx="3779838" cy="681062"/>
          </a:xfrm>
        </p:spPr>
        <p:txBody>
          <a:bodyPr anchor="b" anchorCtr="0"/>
          <a:lstStyle>
            <a:lvl1pPr algn="r">
              <a:spcBef>
                <a:spcPts val="288"/>
              </a:spcBef>
              <a:defRPr sz="1500" b="1">
                <a:solidFill>
                  <a:schemeClr val="accent5"/>
                </a:solidFill>
              </a:defRPr>
            </a:lvl1pPr>
            <a:lvl2pPr marL="0" indent="0" algn="r">
              <a:spcBef>
                <a:spcPts val="288"/>
              </a:spcBef>
              <a:buNone/>
              <a:tabLst/>
              <a:defRPr sz="800" b="0"/>
            </a:lvl2pPr>
          </a:lstStyle>
          <a:p>
            <a:pPr lvl="0"/>
            <a:r>
              <a:rPr lang="de-DE" smtClean="0"/>
              <a:t>Bildunterschrift</a:t>
            </a:r>
          </a:p>
          <a:p>
            <a:pPr lvl="1"/>
            <a:r>
              <a:rPr lang="de-DE" smtClean="0"/>
              <a:t>Quellenangabe</a:t>
            </a:r>
          </a:p>
        </p:txBody>
      </p:sp>
    </p:spTree>
    <p:extLst>
      <p:ext uri="{BB962C8B-B14F-4D97-AF65-F5344CB8AC3E}">
        <p14:creationId xmlns:p14="http://schemas.microsoft.com/office/powerpoint/2010/main" val="1819880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und Bild (links)">
    <p:spTree>
      <p:nvGrpSpPr>
        <p:cNvPr id="1" name=""/>
        <p:cNvGrpSpPr/>
        <p:nvPr/>
      </p:nvGrpSpPr>
      <p:grpSpPr>
        <a:xfrm>
          <a:off x="0" y="0"/>
          <a:ext cx="0" cy="0"/>
          <a:chOff x="0" y="0"/>
          <a:chExt cx="0" cy="0"/>
        </a:xfrm>
      </p:grpSpPr>
      <p:sp>
        <p:nvSpPr>
          <p:cNvPr id="3" name="Inhaltsplatzhalter 2"/>
          <p:cNvSpPr>
            <a:spLocks noGrp="1"/>
          </p:cNvSpPr>
          <p:nvPr>
            <p:ph idx="1"/>
          </p:nvPr>
        </p:nvSpPr>
        <p:spPr>
          <a:xfrm>
            <a:off x="4716463" y="1684339"/>
            <a:ext cx="3779838" cy="3508858"/>
          </a:xfrm>
        </p:spPr>
        <p:txBody>
          <a:bodyPr/>
          <a:lstStyle>
            <a:lvl1pPr marL="0" indent="0" algn="l">
              <a:tabLst>
                <a:tab pos="266700" algn="l"/>
              </a:tabLst>
              <a:defRPr/>
            </a:lvl1pPr>
            <a:lvl2pPr algn="l">
              <a:defRPr/>
            </a:lvl2pPr>
            <a:lvl3pPr algn="l">
              <a:defRPr/>
            </a:lvl3pPr>
            <a:lvl4pPr algn="l">
              <a:defRPr/>
            </a:lvl4pPr>
            <a:lvl5pPr algn="l">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10" name="Textplatzhalter 9"/>
          <p:cNvSpPr>
            <a:spLocks noGrp="1"/>
          </p:cNvSpPr>
          <p:nvPr>
            <p:ph type="body" sz="quarter" idx="11" hasCustomPrompt="1"/>
          </p:nvPr>
        </p:nvSpPr>
        <p:spPr>
          <a:xfrm>
            <a:off x="4716463" y="5229200"/>
            <a:ext cx="3779838" cy="681062"/>
          </a:xfrm>
        </p:spPr>
        <p:txBody>
          <a:bodyPr anchor="b" anchorCtr="0"/>
          <a:lstStyle>
            <a:lvl1pPr algn="l">
              <a:spcBef>
                <a:spcPts val="288"/>
              </a:spcBef>
              <a:defRPr sz="1500" b="1">
                <a:solidFill>
                  <a:schemeClr val="accent5"/>
                </a:solidFill>
              </a:defRPr>
            </a:lvl1pPr>
            <a:lvl2pPr marL="0" indent="0" algn="l">
              <a:spcBef>
                <a:spcPts val="288"/>
              </a:spcBef>
              <a:buNone/>
              <a:tabLst/>
              <a:defRPr sz="800" b="0"/>
            </a:lvl2pPr>
          </a:lstStyle>
          <a:p>
            <a:pPr lvl="0"/>
            <a:r>
              <a:rPr lang="de-DE" smtClean="0"/>
              <a:t>Bildunterschrift</a:t>
            </a:r>
          </a:p>
          <a:p>
            <a:pPr lvl="1"/>
            <a:r>
              <a:rPr lang="de-DE" smtClean="0"/>
              <a:t>Quellenangabe</a:t>
            </a:r>
          </a:p>
        </p:txBody>
      </p:sp>
      <p:sp>
        <p:nvSpPr>
          <p:cNvPr id="8" name="Bildplatzhalter 7"/>
          <p:cNvSpPr>
            <a:spLocks noGrp="1"/>
          </p:cNvSpPr>
          <p:nvPr>
            <p:ph type="pic" sz="quarter" idx="10"/>
          </p:nvPr>
        </p:nvSpPr>
        <p:spPr>
          <a:xfrm>
            <a:off x="1" y="1773238"/>
            <a:ext cx="4427537" cy="4103687"/>
          </a:xfrm>
          <a:solidFill>
            <a:schemeClr val="bg1">
              <a:lumMod val="95000"/>
            </a:schemeClr>
          </a:solidFill>
          <a:ln>
            <a:solidFill>
              <a:schemeClr val="accent5"/>
            </a:solidFill>
          </a:ln>
        </p:spPr>
        <p:txBody>
          <a:bodyPr anchor="ctr" anchorCtr="0"/>
          <a:lstStyle>
            <a:lvl1pPr algn="ctr">
              <a:defRPr/>
            </a:lvl1pPr>
          </a:lstStyle>
          <a:p>
            <a:r>
              <a:rPr lang="de-DE" smtClean="0"/>
              <a:t>Bild durch Klicken auf Symbol hinzufügen</a:t>
            </a:r>
            <a:endParaRPr lang="de-DE"/>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57635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8" name="Bildplatzhalter 7"/>
          <p:cNvSpPr>
            <a:spLocks noGrp="1"/>
          </p:cNvSpPr>
          <p:nvPr>
            <p:ph type="pic" sz="quarter" idx="10"/>
          </p:nvPr>
        </p:nvSpPr>
        <p:spPr>
          <a:xfrm>
            <a:off x="647700" y="1773238"/>
            <a:ext cx="7848600" cy="4103687"/>
          </a:xfrm>
          <a:solidFill>
            <a:schemeClr val="bg1">
              <a:lumMod val="95000"/>
            </a:schemeClr>
          </a:solidFill>
          <a:ln>
            <a:solidFill>
              <a:schemeClr val="accent5"/>
            </a:solidFill>
          </a:ln>
        </p:spPr>
        <p:txBody>
          <a:bodyPr anchor="ctr" anchorCtr="0"/>
          <a:lstStyle>
            <a:lvl1pPr algn="ctr">
              <a:defRPr/>
            </a:lvl1pPr>
          </a:lstStyle>
          <a:p>
            <a:r>
              <a:rPr lang="de-DE" smtClean="0"/>
              <a:t>Bild durch Klicken auf Symbol hinzufügen</a:t>
            </a:r>
            <a:endParaRPr lang="de-DE"/>
          </a:p>
        </p:txBody>
      </p:sp>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3475934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7776536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4921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gray">
          <a:xfrm>
            <a:off x="647700" y="598488"/>
            <a:ext cx="7848600"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7" name="Rectangle 3"/>
          <p:cNvSpPr>
            <a:spLocks noGrp="1" noChangeArrowheads="1"/>
          </p:cNvSpPr>
          <p:nvPr>
            <p:ph type="body" idx="1"/>
          </p:nvPr>
        </p:nvSpPr>
        <p:spPr bwMode="gray">
          <a:xfrm>
            <a:off x="647700" y="1684338"/>
            <a:ext cx="7848600" cy="419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35" name="Rectangle 11"/>
          <p:cNvSpPr>
            <a:spLocks noChangeArrowheads="1"/>
          </p:cNvSpPr>
          <p:nvPr/>
        </p:nvSpPr>
        <p:spPr bwMode="gray">
          <a:xfrm>
            <a:off x="0" y="0"/>
            <a:ext cx="2268538" cy="188913"/>
          </a:xfrm>
          <a:prstGeom prst="rect">
            <a:avLst/>
          </a:prstGeom>
          <a:solidFill>
            <a:schemeClr val="accent1"/>
          </a:solidFill>
          <a:ln w="9525">
            <a:noFill/>
            <a:miter lim="800000"/>
            <a:headEnd/>
            <a:tailEnd/>
          </a:ln>
          <a:effectLst/>
        </p:spPr>
        <p:txBody>
          <a:bodyPr wrap="none" anchor="ctr"/>
          <a:lstStyle/>
          <a:p>
            <a:pPr>
              <a:defRPr/>
            </a:pPr>
            <a:endParaRPr lang="de-DE"/>
          </a:p>
        </p:txBody>
      </p:sp>
      <p:sp>
        <p:nvSpPr>
          <p:cNvPr id="1040" name="Rectangle 16"/>
          <p:cNvSpPr>
            <a:spLocks noChangeArrowheads="1"/>
          </p:cNvSpPr>
          <p:nvPr/>
        </p:nvSpPr>
        <p:spPr bwMode="gray">
          <a:xfrm>
            <a:off x="2268538" y="0"/>
            <a:ext cx="6875462" cy="188913"/>
          </a:xfrm>
          <a:prstGeom prst="rect">
            <a:avLst/>
          </a:prstGeom>
          <a:solidFill>
            <a:schemeClr val="accent2"/>
          </a:solidFill>
          <a:ln w="9525">
            <a:noFill/>
            <a:miter lim="800000"/>
            <a:headEnd/>
            <a:tailEnd/>
          </a:ln>
          <a:effectLst/>
        </p:spPr>
        <p:txBody>
          <a:bodyPr wrap="none" rIns="648000" anchor="ctr"/>
          <a:lstStyle/>
          <a:p>
            <a:pPr algn="r">
              <a:lnSpc>
                <a:spcPct val="100000"/>
              </a:lnSpc>
              <a:buClrTx/>
              <a:buFontTx/>
              <a:buNone/>
              <a:defRPr/>
            </a:pPr>
            <a:r>
              <a:rPr lang="de-DE" sz="800"/>
              <a:t>www.bgw-online.de</a:t>
            </a:r>
          </a:p>
        </p:txBody>
      </p:sp>
      <p:pic>
        <p:nvPicPr>
          <p:cNvPr id="1030" name="Picture 17" descr="PPT_Logo"/>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gray">
          <a:xfrm>
            <a:off x="7424738" y="6169025"/>
            <a:ext cx="10795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hteck 1"/>
          <p:cNvSpPr/>
          <p:nvPr/>
        </p:nvSpPr>
        <p:spPr bwMode="auto">
          <a:xfrm rot="5400000">
            <a:off x="6869957" y="3734990"/>
            <a:ext cx="4140547" cy="144016"/>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p>
            <a:pPr lvl="0" algn="r">
              <a:lnSpc>
                <a:spcPct val="100000"/>
              </a:lnSpc>
              <a:buClrTx/>
              <a:buFontTx/>
              <a:buNone/>
            </a:pPr>
            <a:r>
              <a:rPr lang="de-DE" sz="600" kern="1200" dirty="0" smtClean="0">
                <a:solidFill>
                  <a:schemeClr val="tx1"/>
                </a:solidFill>
                <a:effectLst/>
                <a:latin typeface="Arial" charset="0"/>
                <a:ea typeface="+mn-ea"/>
                <a:cs typeface="Arial" charset="0"/>
              </a:rPr>
              <a:t>MEISTER-CUP-KOM/</a:t>
            </a:r>
            <a:r>
              <a:rPr lang="de-DE" sz="600" kern="1200" dirty="0" err="1" smtClean="0">
                <a:solidFill>
                  <a:schemeClr val="tx1"/>
                </a:solidFill>
                <a:effectLst/>
                <a:latin typeface="Arial" charset="0"/>
                <a:ea typeface="+mn-ea"/>
                <a:cs typeface="Arial" charset="0"/>
              </a:rPr>
              <a:t>ProE</a:t>
            </a:r>
            <a:r>
              <a:rPr lang="de-DE" sz="600" kern="1200" dirty="0" smtClean="0">
                <a:solidFill>
                  <a:schemeClr val="tx1"/>
                </a:solidFill>
                <a:effectLst/>
                <a:latin typeface="Arial" charset="0"/>
                <a:ea typeface="+mn-ea"/>
                <a:cs typeface="Arial" charset="0"/>
              </a:rPr>
              <a:t>/05.2014 </a:t>
            </a:r>
            <a:r>
              <a:rPr lang="de-DE" sz="600" dirty="0" smtClean="0"/>
              <a:t>– Seite </a:t>
            </a:r>
            <a:fld id="{04DECB84-4D4C-4155-9DEB-7B0B3C0D8B08}" type="slidenum">
              <a:rPr lang="de-DE" sz="600" smtClean="0"/>
              <a:t>‹Nr.›</a:t>
            </a:fld>
            <a:r>
              <a:rPr lang="de-DE" sz="600" dirty="0" smtClean="0"/>
              <a:t> von 30</a:t>
            </a:r>
          </a:p>
        </p:txBody>
      </p:sp>
    </p:spTree>
  </p:cSld>
  <p:clrMap bg1="lt1" tx1="dk1" bg2="lt2" tx2="dk2" accent1="accent1" accent2="accent2" accent3="accent3" accent4="accent4" accent5="accent5" accent6="accent6" hlink="hlink" folHlink="folHlink"/>
  <p:sldLayoutIdLst>
    <p:sldLayoutId id="2147483671" r:id="rId1"/>
    <p:sldLayoutId id="2147483676" r:id="rId2"/>
    <p:sldLayoutId id="2147483661" r:id="rId3"/>
    <p:sldLayoutId id="2147483675" r:id="rId4"/>
    <p:sldLayoutId id="2147483672" r:id="rId5"/>
    <p:sldLayoutId id="2147483673" r:id="rId6"/>
    <p:sldLayoutId id="2147483674" r:id="rId7"/>
    <p:sldLayoutId id="2147483665" r:id="rId8"/>
    <p:sldLayoutId id="2147483666" r:id="rId9"/>
  </p:sldLayoutIdLst>
  <p:timing>
    <p:tnLst>
      <p:par>
        <p:cTn id="1" dur="indefinite" restart="never" nodeType="tmRoot"/>
      </p:par>
    </p:tnLst>
  </p:timing>
  <p:hf hdr="0" ftr="0" dt="0"/>
  <p:txStyles>
    <p:title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p:titleStyle>
    <p:bodyStyle>
      <a:lvl1pPr marL="0" indent="0" algn="l" rtl="0" eaLnBrk="1" fontAlgn="base" hangingPunct="1">
        <a:lnSpc>
          <a:spcPct val="110000"/>
        </a:lnSpc>
        <a:spcBef>
          <a:spcPct val="0"/>
        </a:spcBef>
        <a:spcAft>
          <a:spcPct val="0"/>
        </a:spcAft>
        <a:tabLst>
          <a:tab pos="266700" algn="l"/>
        </a:tabLst>
        <a:defRPr sz="2000">
          <a:solidFill>
            <a:schemeClr val="tx1"/>
          </a:solidFill>
          <a:latin typeface="+mn-lt"/>
          <a:ea typeface="+mn-ea"/>
          <a:cs typeface="+mn-cs"/>
        </a:defRPr>
      </a:lvl1pPr>
      <a:lvl2pPr marL="269875" indent="-268288" algn="l" rtl="0" eaLnBrk="1" fontAlgn="base" hangingPunct="1">
        <a:lnSpc>
          <a:spcPct val="110000"/>
        </a:lnSpc>
        <a:spcBef>
          <a:spcPct val="0"/>
        </a:spcBef>
        <a:spcAft>
          <a:spcPct val="0"/>
        </a:spcAft>
        <a:buClr>
          <a:schemeClr val="accent1"/>
        </a:buClr>
        <a:buFont typeface="Wingdings" charset="2"/>
        <a:buChar char="l"/>
        <a:tabLst>
          <a:tab pos="266700" algn="l"/>
        </a:tabLst>
        <a:defRPr sz="2000" b="1">
          <a:solidFill>
            <a:schemeClr val="tx1"/>
          </a:solidFill>
          <a:latin typeface="+mn-lt"/>
          <a:ea typeface="+mn-ea"/>
          <a:cs typeface="+mn-cs"/>
        </a:defRPr>
      </a:lvl2pPr>
      <a:lvl3pPr marL="536575" indent="-265113" algn="l" rtl="0" eaLnBrk="1" fontAlgn="base" hangingPunct="1">
        <a:lnSpc>
          <a:spcPct val="110000"/>
        </a:lnSpc>
        <a:spcBef>
          <a:spcPct val="0"/>
        </a:spcBef>
        <a:spcAft>
          <a:spcPct val="0"/>
        </a:spcAft>
        <a:buFont typeface="Arial" charset="0"/>
        <a:buChar char="−"/>
        <a:tabLst>
          <a:tab pos="266700" algn="l"/>
        </a:tabLst>
        <a:defRPr sz="2000" b="0">
          <a:solidFill>
            <a:schemeClr val="tx1"/>
          </a:solidFill>
          <a:latin typeface="+mn-lt"/>
          <a:ea typeface="+mn-ea"/>
          <a:cs typeface="+mn-cs"/>
        </a:defRPr>
      </a:lvl3pPr>
      <a:lvl4pPr marL="803275" indent="-265113" algn="l" rtl="0" eaLnBrk="1" fontAlgn="base" hangingPunct="1">
        <a:lnSpc>
          <a:spcPct val="110000"/>
        </a:lnSpc>
        <a:spcBef>
          <a:spcPct val="0"/>
        </a:spcBef>
        <a:spcAft>
          <a:spcPct val="0"/>
        </a:spcAft>
        <a:buFont typeface="Arial" charset="0"/>
        <a:buChar char="−"/>
        <a:tabLst>
          <a:tab pos="266700" algn="l"/>
        </a:tabLst>
        <a:defRPr sz="2000" b="0">
          <a:solidFill>
            <a:schemeClr val="tx1"/>
          </a:solidFill>
          <a:latin typeface="+mn-lt"/>
          <a:ea typeface="+mn-ea"/>
          <a:cs typeface="+mn-cs"/>
        </a:defRPr>
      </a:lvl4pPr>
      <a:lvl5pPr marL="1076325" indent="-271463" algn="l" rtl="0" eaLnBrk="1" fontAlgn="base" hangingPunct="1">
        <a:lnSpc>
          <a:spcPct val="110000"/>
        </a:lnSpc>
        <a:spcBef>
          <a:spcPct val="0"/>
        </a:spcBef>
        <a:spcAft>
          <a:spcPct val="0"/>
        </a:spcAft>
        <a:buFont typeface="Arial" charset="0"/>
        <a:buChar char="−"/>
        <a:tabLst>
          <a:tab pos="266700" algn="l"/>
        </a:tabLst>
        <a:defRPr sz="2000" b="0">
          <a:solidFill>
            <a:schemeClr val="tx1"/>
          </a:solidFill>
          <a:latin typeface="+mn-lt"/>
          <a:ea typeface="+mn-ea"/>
          <a:cs typeface="+mn-cs"/>
        </a:defRPr>
      </a:lvl5pPr>
      <a:lvl6pPr marL="1533525" indent="-271463" algn="l" rtl="0" eaLnBrk="1" fontAlgn="base" hangingPunct="1">
        <a:lnSpc>
          <a:spcPct val="110000"/>
        </a:lnSpc>
        <a:spcBef>
          <a:spcPct val="0"/>
        </a:spcBef>
        <a:spcAft>
          <a:spcPct val="0"/>
        </a:spcAft>
        <a:buFont typeface="Arial" charset="0"/>
        <a:buChar char="−"/>
        <a:tabLst>
          <a:tab pos="266700" algn="l"/>
        </a:tabLst>
        <a:defRPr sz="2000">
          <a:solidFill>
            <a:schemeClr val="tx1"/>
          </a:solidFill>
          <a:latin typeface="+mn-lt"/>
          <a:ea typeface="+mn-ea"/>
          <a:cs typeface="+mn-cs"/>
        </a:defRPr>
      </a:lvl6pPr>
      <a:lvl7pPr marL="1990725" indent="-271463" algn="l" rtl="0" eaLnBrk="1" fontAlgn="base" hangingPunct="1">
        <a:lnSpc>
          <a:spcPct val="110000"/>
        </a:lnSpc>
        <a:spcBef>
          <a:spcPct val="0"/>
        </a:spcBef>
        <a:spcAft>
          <a:spcPct val="0"/>
        </a:spcAft>
        <a:buFont typeface="Arial" charset="0"/>
        <a:buChar char="−"/>
        <a:tabLst>
          <a:tab pos="266700" algn="l"/>
        </a:tabLst>
        <a:defRPr sz="2000">
          <a:solidFill>
            <a:schemeClr val="tx1"/>
          </a:solidFill>
          <a:latin typeface="+mn-lt"/>
          <a:ea typeface="+mn-ea"/>
          <a:cs typeface="+mn-cs"/>
        </a:defRPr>
      </a:lvl7pPr>
      <a:lvl8pPr marL="2447925" indent="-271463" algn="l" rtl="0" eaLnBrk="1" fontAlgn="base" hangingPunct="1">
        <a:lnSpc>
          <a:spcPct val="110000"/>
        </a:lnSpc>
        <a:spcBef>
          <a:spcPct val="0"/>
        </a:spcBef>
        <a:spcAft>
          <a:spcPct val="0"/>
        </a:spcAft>
        <a:buFont typeface="Arial" charset="0"/>
        <a:buChar char="−"/>
        <a:tabLst>
          <a:tab pos="266700" algn="l"/>
        </a:tabLst>
        <a:defRPr sz="2000">
          <a:solidFill>
            <a:schemeClr val="tx1"/>
          </a:solidFill>
          <a:latin typeface="+mn-lt"/>
          <a:ea typeface="+mn-ea"/>
          <a:cs typeface="+mn-cs"/>
        </a:defRPr>
      </a:lvl8pPr>
      <a:lvl9pPr marL="2905125" indent="-271463" algn="l" rtl="0" eaLnBrk="1" fontAlgn="base" hangingPunct="1">
        <a:lnSpc>
          <a:spcPct val="110000"/>
        </a:lnSpc>
        <a:spcBef>
          <a:spcPct val="0"/>
        </a:spcBef>
        <a:spcAft>
          <a:spcPct val="0"/>
        </a:spcAft>
        <a:buFont typeface="Arial" charset="0"/>
        <a:buChar char="−"/>
        <a:tabLst>
          <a:tab pos="266700" algn="l"/>
        </a:tabLst>
        <a:defRPr sz="20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8.xml"/><Relationship Id="rId5" Type="http://schemas.openxmlformats.org/officeDocument/2006/relationships/slide" Target="slide4.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8.xml"/><Relationship Id="rId5" Type="http://schemas.openxmlformats.org/officeDocument/2006/relationships/slide" Target="slide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slide" Target="slide4.xml"/></Relationships>
</file>

<file path=ppt/slides/_rels/slide2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29.xml"/><Relationship Id="rId18" Type="http://schemas.openxmlformats.org/officeDocument/2006/relationships/slide" Target="slide12.xml"/><Relationship Id="rId26" Type="http://schemas.openxmlformats.org/officeDocument/2006/relationships/slide" Target="slide18.xml"/><Relationship Id="rId3" Type="http://schemas.openxmlformats.org/officeDocument/2006/relationships/slide" Target="slide14.xml"/><Relationship Id="rId21" Type="http://schemas.openxmlformats.org/officeDocument/2006/relationships/slide" Target="slide19.xml"/><Relationship Id="rId7" Type="http://schemas.openxmlformats.org/officeDocument/2006/relationships/slide" Target="slide15.xml"/><Relationship Id="rId12" Type="http://schemas.openxmlformats.org/officeDocument/2006/relationships/slide" Target="slide9.xml"/><Relationship Id="rId17" Type="http://schemas.openxmlformats.org/officeDocument/2006/relationships/slide" Target="slide3.xml"/><Relationship Id="rId25" Type="http://schemas.openxmlformats.org/officeDocument/2006/relationships/slide" Target="slide25.xml"/><Relationship Id="rId2" Type="http://schemas.openxmlformats.org/officeDocument/2006/relationships/notesSlide" Target="../notesSlides/notesSlide3.xml"/><Relationship Id="rId16" Type="http://schemas.openxmlformats.org/officeDocument/2006/relationships/slide" Target="slide11.xml"/><Relationship Id="rId20" Type="http://schemas.openxmlformats.org/officeDocument/2006/relationships/slide" Target="slide26.xml"/><Relationship Id="rId1" Type="http://schemas.openxmlformats.org/officeDocument/2006/relationships/slideLayout" Target="../slideLayouts/slideLayout9.xml"/><Relationship Id="rId6" Type="http://schemas.openxmlformats.org/officeDocument/2006/relationships/slide" Target="slide27.xml"/><Relationship Id="rId11" Type="http://schemas.openxmlformats.org/officeDocument/2006/relationships/slide" Target="slide16.xml"/><Relationship Id="rId24" Type="http://schemas.openxmlformats.org/officeDocument/2006/relationships/slide" Target="slide24.xml"/><Relationship Id="rId5" Type="http://schemas.openxmlformats.org/officeDocument/2006/relationships/slide" Target="slide7.xml"/><Relationship Id="rId15" Type="http://schemas.openxmlformats.org/officeDocument/2006/relationships/slide" Target="slide10.xml"/><Relationship Id="rId23" Type="http://schemas.openxmlformats.org/officeDocument/2006/relationships/slide" Target="slide23.xml"/><Relationship Id="rId28" Type="http://schemas.openxmlformats.org/officeDocument/2006/relationships/slide" Target="slide6.xml"/><Relationship Id="rId10" Type="http://schemas.openxmlformats.org/officeDocument/2006/relationships/slide" Target="slide28.xml"/><Relationship Id="rId19" Type="http://schemas.openxmlformats.org/officeDocument/2006/relationships/slide" Target="slide13.xml"/><Relationship Id="rId4" Type="http://schemas.openxmlformats.org/officeDocument/2006/relationships/slide" Target="slide20.xml"/><Relationship Id="rId9" Type="http://schemas.openxmlformats.org/officeDocument/2006/relationships/slide" Target="slide8.xml"/><Relationship Id="rId14" Type="http://schemas.openxmlformats.org/officeDocument/2006/relationships/slide" Target="slide17.xml"/><Relationship Id="rId22" Type="http://schemas.openxmlformats.org/officeDocument/2006/relationships/slide" Target="slide22.xml"/><Relationship Id="rId27"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audio" Target="../media/audio1.wav"/><Relationship Id="rId1" Type="http://schemas.openxmlformats.org/officeDocument/2006/relationships/slideLayout" Target="../slideLayouts/slideLayout8.xml"/><Relationship Id="rId5" Type="http://schemas.openxmlformats.org/officeDocument/2006/relationships/slide" Target="slide4.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p:cNvSpPr txBox="1"/>
          <p:nvPr/>
        </p:nvSpPr>
        <p:spPr>
          <a:xfrm>
            <a:off x="611560" y="4221088"/>
            <a:ext cx="5410200" cy="1023357"/>
          </a:xfrm>
          <a:prstGeom prst="rect">
            <a:avLst/>
          </a:prstGeom>
          <a:noFill/>
        </p:spPr>
        <p:txBody>
          <a:bodyPr wrap="square" rtlCol="0">
            <a:spAutoFit/>
          </a:bodyPr>
          <a:lstStyle/>
          <a:p>
            <a:pPr algn="l"/>
            <a:r>
              <a:rPr lang="de-DE" b="1" dirty="0" smtClean="0">
                <a:latin typeface="Arial" pitchFamily="34" charset="0"/>
                <a:cs typeface="Arial" pitchFamily="34" charset="0"/>
              </a:rPr>
              <a:t>Arbeits- und Gesundheitsschutz:</a:t>
            </a:r>
            <a:endParaRPr lang="de-DE" dirty="0" smtClean="0">
              <a:latin typeface="Arial" pitchFamily="34" charset="0"/>
              <a:cs typeface="Arial" pitchFamily="34" charset="0"/>
            </a:endParaRPr>
          </a:p>
          <a:p>
            <a:pPr algn="l"/>
            <a:r>
              <a:rPr lang="de-DE" sz="3500" b="1" dirty="0" smtClean="0">
                <a:latin typeface="Arial" pitchFamily="34" charset="0"/>
                <a:cs typeface="Arial" pitchFamily="34" charset="0"/>
              </a:rPr>
              <a:t>Testen Sie Ihr Wissen!</a:t>
            </a:r>
            <a:endParaRPr lang="de-DE" sz="3500" b="1" dirty="0">
              <a:latin typeface="Arial" pitchFamily="34" charset="0"/>
              <a:cs typeface="Arial" pitchFamily="34" charset="0"/>
            </a:endParaRPr>
          </a:p>
        </p:txBody>
      </p:sp>
      <p:sp>
        <p:nvSpPr>
          <p:cNvPr id="45" name="Textfeld 44"/>
          <p:cNvSpPr txBox="1"/>
          <p:nvPr/>
        </p:nvSpPr>
        <p:spPr>
          <a:xfrm>
            <a:off x="0" y="2276872"/>
            <a:ext cx="9144000" cy="1378262"/>
          </a:xfrm>
          <a:prstGeom prst="rect">
            <a:avLst/>
          </a:prstGeom>
          <a:noFill/>
        </p:spPr>
        <p:txBody>
          <a:bodyPr wrap="square" rtlCol="0">
            <a:spAutoFit/>
          </a:bodyPr>
          <a:lstStyle/>
          <a:p>
            <a:r>
              <a:rPr lang="de-DE" sz="8000" dirty="0" smtClean="0">
                <a:solidFill>
                  <a:srgbClr val="FCA414"/>
                </a:solidFill>
                <a:effectLst>
                  <a:reflection stA="50000" endPos="50000" dist="5080" dir="5400000" sy="-100000" algn="bl" rotWithShape="0"/>
                </a:effectLst>
                <a:latin typeface="Arial Black"/>
                <a:cs typeface="Arial Black"/>
              </a:rPr>
              <a:t>MEISTER-CUP</a:t>
            </a:r>
            <a:endParaRPr lang="de-DE" sz="8000" dirty="0">
              <a:solidFill>
                <a:srgbClr val="FCA414"/>
              </a:solidFill>
              <a:effectLst>
                <a:reflection stA="50000" endPos="50000" dist="5080" dir="5400000" sy="-100000" algn="bl" rotWithShape="0"/>
              </a:effectLst>
              <a:latin typeface="Arial Black"/>
              <a:cs typeface="Arial Black"/>
            </a:endParaRPr>
          </a:p>
        </p:txBody>
      </p:sp>
      <p:pic>
        <p:nvPicPr>
          <p:cNvPr id="2" name="Grafi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5362" y="750758"/>
            <a:ext cx="706558" cy="714156"/>
          </a:xfrm>
          <a:prstGeom prst="rect">
            <a:avLst/>
          </a:prstGeom>
        </p:spPr>
      </p:pic>
      <p:pic>
        <p:nvPicPr>
          <p:cNvPr id="3" name="Grafi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14656" y="762153"/>
            <a:ext cx="729352" cy="706559"/>
          </a:xfrm>
          <a:prstGeom prst="rect">
            <a:avLst/>
          </a:prstGeom>
        </p:spPr>
      </p:pic>
      <p:pic>
        <p:nvPicPr>
          <p:cNvPr id="9" name="Grafik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5182" y="717446"/>
            <a:ext cx="812922" cy="767338"/>
          </a:xfrm>
          <a:prstGeom prst="rect">
            <a:avLst/>
          </a:prstGeom>
        </p:spPr>
      </p:pic>
      <p:pic>
        <p:nvPicPr>
          <p:cNvPr id="10" name="Grafik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05419" y="765952"/>
            <a:ext cx="744546" cy="69896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advTm="5000"/>
    </mc:Choice>
    <mc:Fallback xmlns="">
      <p:transition spd="slow" advClick="0" advTm="5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268760"/>
            <a:ext cx="7848600" cy="1656184"/>
          </a:xfrm>
        </p:spPr>
        <p:txBody>
          <a:bodyPr/>
          <a:lstStyle/>
          <a:p>
            <a:r>
              <a:rPr lang="de-DE" sz="2000" dirty="0" smtClean="0"/>
              <a:t>Welche Ziele verfolgt der </a:t>
            </a:r>
            <a:br>
              <a:rPr lang="de-DE" sz="2000" dirty="0" smtClean="0"/>
            </a:br>
            <a:r>
              <a:rPr lang="de-DE" sz="2000" dirty="0" smtClean="0"/>
              <a:t>Arbeits- und Gesundheitsschutz? </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F</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buClr>
                <a:srgbClr val="FCB135"/>
              </a:buClr>
            </a:pPr>
            <a:endParaRPr lang="de-DE" b="1" dirty="0" smtClean="0">
              <a:solidFill>
                <a:srgbClr val="000000"/>
              </a:solidFill>
              <a:cs typeface="Arial" charset="0"/>
            </a:endParaRPr>
          </a:p>
          <a:p>
            <a:pPr algn="l">
              <a:buClr>
                <a:srgbClr val="FCB135"/>
              </a:buClr>
            </a:pPr>
            <a:r>
              <a:rPr lang="de-DE" dirty="0">
                <a:solidFill>
                  <a:schemeClr val="tx1"/>
                </a:solidFill>
              </a:rPr>
              <a:t>Ziel aller Maßnahmen und Anstrengungen ist es, das Leben und die </a:t>
            </a:r>
            <a:r>
              <a:rPr lang="de-DE" dirty="0" smtClean="0">
                <a:solidFill>
                  <a:schemeClr val="tx1"/>
                </a:solidFill>
              </a:rPr>
              <a:t>Gesundheit aller </a:t>
            </a:r>
            <a:r>
              <a:rPr lang="de-DE" dirty="0">
                <a:solidFill>
                  <a:schemeClr val="tx1"/>
                </a:solidFill>
              </a:rPr>
              <a:t>Arbeit-</a:t>
            </a:r>
          </a:p>
          <a:p>
            <a:pPr algn="l">
              <a:buClr>
                <a:srgbClr val="FCB135"/>
              </a:buClr>
            </a:pPr>
            <a:r>
              <a:rPr lang="de-DE" dirty="0" err="1" smtClean="0">
                <a:solidFill>
                  <a:schemeClr val="tx1"/>
                </a:solidFill>
              </a:rPr>
              <a:t>nehmerinnen</a:t>
            </a:r>
            <a:r>
              <a:rPr lang="de-DE" dirty="0" smtClean="0">
                <a:solidFill>
                  <a:schemeClr val="tx1"/>
                </a:solidFill>
              </a:rPr>
              <a:t> </a:t>
            </a:r>
            <a:r>
              <a:rPr lang="de-DE" dirty="0">
                <a:solidFill>
                  <a:schemeClr val="tx1"/>
                </a:solidFill>
              </a:rPr>
              <a:t>und Arbeitnehmer zu schützen! </a:t>
            </a:r>
          </a:p>
          <a:p>
            <a:pPr algn="l">
              <a:buClr>
                <a:srgbClr val="FCB135"/>
              </a:buClr>
            </a:pPr>
            <a:r>
              <a:rPr lang="de-DE" dirty="0">
                <a:solidFill>
                  <a:schemeClr val="tx1"/>
                </a:solidFill>
              </a:rPr>
              <a:t>Arbeitsunfälle, Berufskrankheiten und </a:t>
            </a:r>
            <a:r>
              <a:rPr lang="de-DE" dirty="0" smtClean="0">
                <a:solidFill>
                  <a:schemeClr val="tx1"/>
                </a:solidFill>
              </a:rPr>
              <a:t>arbeits-bedingte </a:t>
            </a:r>
            <a:r>
              <a:rPr lang="de-DE" dirty="0">
                <a:solidFill>
                  <a:schemeClr val="tx1"/>
                </a:solidFill>
              </a:rPr>
              <a:t>Gesundheitsgefahren sollen vermieden werden.</a:t>
            </a:r>
          </a:p>
          <a:p>
            <a:pPr>
              <a:buClr>
                <a:srgbClr val="FCB135"/>
              </a:buClr>
            </a:pPr>
            <a:endParaRPr lang="de-DE" b="1" dirty="0">
              <a:solidFill>
                <a:srgbClr val="000000"/>
              </a:solidFill>
              <a:ea typeface="Arial" charset="0"/>
              <a:cs typeface="Arial" charset="0"/>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Rechteck 11">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6" name="Ellipse 15"/>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14138933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268760"/>
            <a:ext cx="7848600" cy="1656184"/>
          </a:xfrm>
        </p:spPr>
        <p:txBody>
          <a:bodyPr/>
          <a:lstStyle/>
          <a:p>
            <a:r>
              <a:rPr lang="de-DE" sz="2000" dirty="0" smtClean="0"/>
              <a:t>Was ist zu tun, wenn im Friseursalon </a:t>
            </a:r>
            <a:br>
              <a:rPr lang="de-DE" sz="2000" dirty="0" smtClean="0"/>
            </a:br>
            <a:r>
              <a:rPr lang="de-DE" sz="2000" dirty="0" smtClean="0"/>
              <a:t>ein Unfall passiert?</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smtClean="0">
                <a:solidFill>
                  <a:schemeClr val="bg2"/>
                </a:solidFill>
              </a:rPr>
              <a:t>−</a:t>
            </a:r>
            <a:r>
              <a:rPr lang="de-DE" sz="1500" dirty="0" smtClean="0">
                <a:solidFill>
                  <a:schemeClr val="bg2"/>
                </a:solidFill>
                <a:latin typeface="Arial" charset="0"/>
              </a:rPr>
              <a:t> G</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lvl="0" indent="-342900" algn="l">
              <a:buClrTx/>
              <a:buFont typeface="Arial" panose="020B0604020202020204" pitchFamily="34" charset="0"/>
              <a:buChar char="•"/>
              <a:tabLst>
                <a:tab pos="266700" algn="l"/>
              </a:tabLst>
            </a:pPr>
            <a:r>
              <a:rPr lang="de-DE" kern="0" dirty="0">
                <a:solidFill>
                  <a:srgbClr val="000000"/>
                </a:solidFill>
              </a:rPr>
              <a:t>Erste Hilfe leisten und bei Bedarf </a:t>
            </a:r>
            <a:br>
              <a:rPr lang="de-DE" kern="0" dirty="0">
                <a:solidFill>
                  <a:srgbClr val="000000"/>
                </a:solidFill>
              </a:rPr>
            </a:br>
            <a:r>
              <a:rPr lang="de-DE" kern="0" dirty="0">
                <a:solidFill>
                  <a:srgbClr val="000000"/>
                </a:solidFill>
              </a:rPr>
              <a:t>Hilfe </a:t>
            </a:r>
            <a:r>
              <a:rPr lang="de-DE" kern="0" dirty="0" smtClean="0">
                <a:solidFill>
                  <a:srgbClr val="000000"/>
                </a:solidFill>
              </a:rPr>
              <a:t>holen (Notruf 112)</a:t>
            </a:r>
            <a:endParaRPr lang="de-DE" kern="0" dirty="0">
              <a:solidFill>
                <a:srgbClr val="000000"/>
              </a:solidFill>
            </a:endParaRPr>
          </a:p>
          <a:p>
            <a:pPr marL="342900" lvl="0" indent="-342900" algn="l">
              <a:buClrTx/>
              <a:buFont typeface="Arial" panose="020B0604020202020204" pitchFamily="34" charset="0"/>
              <a:buChar char="•"/>
              <a:tabLst>
                <a:tab pos="266700" algn="l"/>
              </a:tabLst>
            </a:pPr>
            <a:r>
              <a:rPr lang="de-DE" kern="0" dirty="0">
                <a:solidFill>
                  <a:srgbClr val="000000"/>
                </a:solidFill>
              </a:rPr>
              <a:t>Falls erforderlich, Mitarbeiterin oder Mitarbeiter zur Durchgangsärztin oder zum Durchgangsarzt schicken</a:t>
            </a:r>
          </a:p>
          <a:p>
            <a:pPr marL="342900" lvl="0" indent="-342900" algn="l">
              <a:buClrTx/>
              <a:buFont typeface="Arial" panose="020B0604020202020204" pitchFamily="34" charset="0"/>
              <a:buChar char="•"/>
              <a:tabLst>
                <a:tab pos="266700" algn="l"/>
              </a:tabLst>
            </a:pPr>
            <a:r>
              <a:rPr lang="de-DE" kern="0" dirty="0">
                <a:solidFill>
                  <a:srgbClr val="000000"/>
                </a:solidFill>
              </a:rPr>
              <a:t>Den Arbeitsunfall ins Verbandbuch</a:t>
            </a:r>
            <a:br>
              <a:rPr lang="de-DE" kern="0" dirty="0">
                <a:solidFill>
                  <a:srgbClr val="000000"/>
                </a:solidFill>
              </a:rPr>
            </a:br>
            <a:r>
              <a:rPr lang="de-DE" kern="0" dirty="0">
                <a:solidFill>
                  <a:srgbClr val="000000"/>
                </a:solidFill>
              </a:rPr>
              <a:t>eintragen</a:t>
            </a:r>
          </a:p>
          <a:p>
            <a:endParaRPr lang="de-DE" dirty="0" smtClean="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Rechteck 11">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6" name="Ellipse 15"/>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36061071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268760"/>
            <a:ext cx="7848600" cy="1656184"/>
          </a:xfrm>
        </p:spPr>
        <p:txBody>
          <a:bodyPr/>
          <a:lstStyle/>
          <a:p>
            <a:r>
              <a:rPr lang="de-DE" sz="2000" dirty="0" smtClean="0"/>
              <a:t>Glück gehabt!</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H</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9" name="Rechteck 8">
            <a:hlinkClick r:id="rId3"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pic>
        <p:nvPicPr>
          <p:cNvPr id="12" name="Grafi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2911" y="2497935"/>
            <a:ext cx="2882540" cy="2869841"/>
          </a:xfrm>
          <a:prstGeom prst="rect">
            <a:avLst/>
          </a:prstGeom>
        </p:spPr>
      </p:pic>
      <p:sp>
        <p:nvSpPr>
          <p:cNvPr id="16" name="Titel 5"/>
          <p:cNvSpPr txBox="1">
            <a:spLocks/>
          </p:cNvSpPr>
          <p:nvPr/>
        </p:nvSpPr>
        <p:spPr bwMode="gray">
          <a:xfrm>
            <a:off x="647700" y="5149908"/>
            <a:ext cx="6228556" cy="582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r>
              <a:rPr lang="de-DE" sz="2000" b="0" dirty="0" smtClean="0"/>
              <a:t>Sie bekommen 100 JOKER-Punkte</a:t>
            </a:r>
            <a:endParaRPr lang="de-DE" b="0" dirty="0"/>
          </a:p>
        </p:txBody>
      </p:sp>
      <p:sp>
        <p:nvSpPr>
          <p:cNvPr id="17" name="Rechteck 16">
            <a:hlinkClick r:id="rId5"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8" name="Ellipse 17"/>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684044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JOCKER NEU_02.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13"/>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268760"/>
            <a:ext cx="7848600" cy="1656184"/>
          </a:xfrm>
        </p:spPr>
        <p:txBody>
          <a:bodyPr/>
          <a:lstStyle/>
          <a:p>
            <a:r>
              <a:rPr lang="de-DE" sz="2000" dirty="0" smtClean="0"/>
              <a:t>Welche berufsbedingte Erkrankung tritt bei </a:t>
            </a:r>
            <a:br>
              <a:rPr lang="de-DE" sz="2000" dirty="0" smtClean="0"/>
            </a:br>
            <a:r>
              <a:rPr lang="de-DE" sz="2000" dirty="0" smtClean="0"/>
              <a:t>Friseuren am häufigsten auf? </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I</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Hauterkrankungen stehen nach wie vor an erster Stelle der berufsbedingten Erkrankungen im Friseurhandwerk. </a:t>
            </a:r>
            <a:endParaRPr lang="de-DE" dirty="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Rechteck 11">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6" name="Ellipse 15"/>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3561746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124744"/>
            <a:ext cx="5943968" cy="1656184"/>
          </a:xfrm>
        </p:spPr>
        <p:txBody>
          <a:bodyPr/>
          <a:lstStyle/>
          <a:p>
            <a:r>
              <a:rPr lang="de-DE" sz="2000" dirty="0" smtClean="0"/>
              <a:t>Wie können </a:t>
            </a:r>
            <a:r>
              <a:rPr lang="de-DE" sz="2000" dirty="0"/>
              <a:t>B</a:t>
            </a:r>
            <a:r>
              <a:rPr lang="de-DE" sz="2000" dirty="0" smtClean="0"/>
              <a:t>elastungen der Atemwege aller Mitarbeiterinnen und Mitarbeiter im Salon verringert werden?</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A</a:t>
            </a:r>
          </a:p>
        </p:txBody>
      </p:sp>
      <p:sp>
        <p:nvSpPr>
          <p:cNvPr id="8" name="Rechteck 7"/>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Belastungen der Atemwege können durch regelmäßige und ausreichende Belüftung des Salons verhindert werden.</a:t>
            </a:r>
            <a:endParaRPr lang="de-DE" dirty="0">
              <a:solidFill>
                <a:schemeClr val="tx1"/>
              </a:solidFill>
            </a:endParaRPr>
          </a:p>
        </p:txBody>
      </p:sp>
      <p:sp>
        <p:nvSpPr>
          <p:cNvPr id="12" name="Rechteck 11">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4" name="Rechteck 13"/>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3" name="Ellipse 12"/>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907249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4"/>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14"/>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5868516" cy="1656184"/>
          </a:xfrm>
        </p:spPr>
        <p:txBody>
          <a:bodyPr/>
          <a:lstStyle/>
          <a:p>
            <a:r>
              <a:rPr lang="de-DE" sz="2000" dirty="0" smtClean="0"/>
              <a:t>Welche Schäden sind durch die gesetzliche  Unfallversicherung abgesichert? (3 Nennungen)</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B</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l">
              <a:buFont typeface="Arial" panose="020B0604020202020204" pitchFamily="34" charset="0"/>
              <a:buChar char="•"/>
            </a:pPr>
            <a:r>
              <a:rPr lang="de-DE" dirty="0" smtClean="0">
                <a:solidFill>
                  <a:schemeClr val="tx1"/>
                </a:solidFill>
              </a:rPr>
              <a:t>Arbeitsunfälle</a:t>
            </a:r>
          </a:p>
          <a:p>
            <a:pPr marL="342900" indent="-342900" algn="l">
              <a:buFont typeface="Arial" panose="020B0604020202020204" pitchFamily="34" charset="0"/>
              <a:buChar char="•"/>
            </a:pPr>
            <a:r>
              <a:rPr lang="de-DE" dirty="0" smtClean="0">
                <a:solidFill>
                  <a:schemeClr val="tx1"/>
                </a:solidFill>
              </a:rPr>
              <a:t>Berufskrankheiten</a:t>
            </a:r>
          </a:p>
          <a:p>
            <a:pPr marL="342900" indent="-342900" algn="l">
              <a:buFont typeface="Arial" panose="020B0604020202020204" pitchFamily="34" charset="0"/>
              <a:buChar char="•"/>
            </a:pPr>
            <a:r>
              <a:rPr lang="de-DE" dirty="0" smtClean="0">
                <a:solidFill>
                  <a:schemeClr val="tx1"/>
                </a:solidFill>
              </a:rPr>
              <a:t>Wegeunfälle</a:t>
            </a:r>
          </a:p>
          <a:p>
            <a:pPr algn="l"/>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47004524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5943968" cy="1656184"/>
          </a:xfrm>
        </p:spPr>
        <p:txBody>
          <a:bodyPr/>
          <a:lstStyle/>
          <a:p>
            <a:r>
              <a:rPr lang="de-DE" sz="2000" dirty="0" smtClean="0"/>
              <a:t>Warum ist während der Arbeit Hand- und Armschmuck abzulegen?</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a:t>
            </a:r>
            <a:r>
              <a:rPr lang="de-DE" sz="1500" dirty="0">
                <a:solidFill>
                  <a:schemeClr val="bg2"/>
                </a:solidFill>
                <a:latin typeface="Arial" charset="0"/>
              </a:rPr>
              <a:t>C</a:t>
            </a:r>
            <a:endParaRPr lang="de-DE" sz="1500" dirty="0" smtClean="0">
              <a:solidFill>
                <a:schemeClr val="bg2"/>
              </a:solidFill>
              <a:latin typeface="Arial" charset="0"/>
            </a:endParaRP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a:solidFill>
                  <a:schemeClr val="tx1"/>
                </a:solidFill>
              </a:rPr>
              <a:t>Unter dem Schmuck sammelt sich Feuchtigkeit; als Folge ist die Haut im Schmuckbereich länger einem feuchten Milieu ausgesetzt. Zudem verbleiben oft Reste von Friseurchemikalien unter Hand- und Armschmuck. Durch die aufgequollene Haut ist die Gefahr für eine Allergie erhöht. </a:t>
            </a:r>
          </a:p>
          <a:p>
            <a:r>
              <a:rPr lang="de-DE" dirty="0">
                <a:solidFill>
                  <a:schemeClr val="tx1"/>
                </a:solidFill>
              </a:rPr>
              <a:t> </a:t>
            </a: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9" name="Rechteck 8">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91054329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7848600" cy="1656184"/>
          </a:xfrm>
        </p:spPr>
        <p:txBody>
          <a:bodyPr/>
          <a:lstStyle/>
          <a:p>
            <a:r>
              <a:rPr lang="de-DE" sz="2000" dirty="0" smtClean="0"/>
              <a:t>Glück gehabt!</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D</a:t>
            </a:r>
          </a:p>
        </p:txBody>
      </p:sp>
      <p:sp>
        <p:nvSpPr>
          <p:cNvPr id="6" name="Rechteck 5">
            <a:hlinkClick r:id="rId3"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Titel 5"/>
          <p:cNvSpPr txBox="1">
            <a:spLocks/>
          </p:cNvSpPr>
          <p:nvPr/>
        </p:nvSpPr>
        <p:spPr bwMode="gray">
          <a:xfrm>
            <a:off x="647700" y="5149908"/>
            <a:ext cx="6228556" cy="582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r>
              <a:rPr lang="de-DE" sz="2000" b="0" dirty="0" smtClean="0"/>
              <a:t>Sie bekommen </a:t>
            </a:r>
            <a:r>
              <a:rPr lang="de-DE" sz="2000" b="0" dirty="0"/>
              <a:t>2</a:t>
            </a:r>
            <a:r>
              <a:rPr lang="de-DE" sz="2000" b="0" dirty="0" smtClean="0"/>
              <a:t>00 JOKER-Punkte</a:t>
            </a:r>
            <a:endParaRPr lang="de-DE" b="0" dirty="0"/>
          </a:p>
        </p:txBody>
      </p:sp>
      <p:pic>
        <p:nvPicPr>
          <p:cNvPr id="14" name="Grafik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2911" y="2497935"/>
            <a:ext cx="2882540" cy="2869841"/>
          </a:xfrm>
          <a:prstGeom prst="rect">
            <a:avLst/>
          </a:prstGeom>
        </p:spPr>
      </p:pic>
      <p:sp>
        <p:nvSpPr>
          <p:cNvPr id="15" name="Rechteck 14">
            <a:hlinkClick r:id="rId5"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6" name="Ellipse 15"/>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96416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580">
                                          <p:stCondLst>
                                            <p:cond delay="0"/>
                                          </p:stCondLst>
                                        </p:cTn>
                                        <p:tgtEl>
                                          <p:spTgt spid="14"/>
                                        </p:tgtEl>
                                      </p:cBhvr>
                                    </p:animEffect>
                                    <p:anim calcmode="lin" valueType="num">
                                      <p:cBhvr>
                                        <p:cTn id="8"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13" dur="26">
                                          <p:stCondLst>
                                            <p:cond delay="650"/>
                                          </p:stCondLst>
                                        </p:cTn>
                                        <p:tgtEl>
                                          <p:spTgt spid="14"/>
                                        </p:tgtEl>
                                      </p:cBhvr>
                                      <p:to x="100000" y="60000"/>
                                    </p:animScale>
                                    <p:animScale>
                                      <p:cBhvr>
                                        <p:cTn id="14" dur="166" decel="50000">
                                          <p:stCondLst>
                                            <p:cond delay="676"/>
                                          </p:stCondLst>
                                        </p:cTn>
                                        <p:tgtEl>
                                          <p:spTgt spid="14"/>
                                        </p:tgtEl>
                                      </p:cBhvr>
                                      <p:to x="100000" y="100000"/>
                                    </p:animScale>
                                    <p:animScale>
                                      <p:cBhvr>
                                        <p:cTn id="15" dur="26">
                                          <p:stCondLst>
                                            <p:cond delay="1312"/>
                                          </p:stCondLst>
                                        </p:cTn>
                                        <p:tgtEl>
                                          <p:spTgt spid="14"/>
                                        </p:tgtEl>
                                      </p:cBhvr>
                                      <p:to x="100000" y="80000"/>
                                    </p:animScale>
                                    <p:animScale>
                                      <p:cBhvr>
                                        <p:cTn id="16" dur="166" decel="50000">
                                          <p:stCondLst>
                                            <p:cond delay="1338"/>
                                          </p:stCondLst>
                                        </p:cTn>
                                        <p:tgtEl>
                                          <p:spTgt spid="14"/>
                                        </p:tgtEl>
                                      </p:cBhvr>
                                      <p:to x="100000" y="100000"/>
                                    </p:animScale>
                                    <p:animScale>
                                      <p:cBhvr>
                                        <p:cTn id="17" dur="26">
                                          <p:stCondLst>
                                            <p:cond delay="1642"/>
                                          </p:stCondLst>
                                        </p:cTn>
                                        <p:tgtEl>
                                          <p:spTgt spid="14"/>
                                        </p:tgtEl>
                                      </p:cBhvr>
                                      <p:to x="100000" y="90000"/>
                                    </p:animScale>
                                    <p:animScale>
                                      <p:cBhvr>
                                        <p:cTn id="18" dur="166" decel="50000">
                                          <p:stCondLst>
                                            <p:cond delay="1668"/>
                                          </p:stCondLst>
                                        </p:cTn>
                                        <p:tgtEl>
                                          <p:spTgt spid="14"/>
                                        </p:tgtEl>
                                      </p:cBhvr>
                                      <p:to x="100000" y="100000"/>
                                    </p:animScale>
                                    <p:animScale>
                                      <p:cBhvr>
                                        <p:cTn id="19" dur="26">
                                          <p:stCondLst>
                                            <p:cond delay="1808"/>
                                          </p:stCondLst>
                                        </p:cTn>
                                        <p:tgtEl>
                                          <p:spTgt spid="14"/>
                                        </p:tgtEl>
                                      </p:cBhvr>
                                      <p:to x="100000" y="95000"/>
                                    </p:animScale>
                                    <p:animScale>
                                      <p:cBhvr>
                                        <p:cTn id="20" dur="166" decel="50000">
                                          <p:stCondLst>
                                            <p:cond delay="1834"/>
                                          </p:stCondLst>
                                        </p:cTn>
                                        <p:tgtEl>
                                          <p:spTgt spid="14"/>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JOCKER NEU_02.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8"/>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5943968" cy="1656184"/>
          </a:xfrm>
        </p:spPr>
        <p:txBody>
          <a:bodyPr/>
          <a:lstStyle/>
          <a:p>
            <a:r>
              <a:rPr lang="de-DE" sz="2000" dirty="0" smtClean="0"/>
              <a:t>Was ist ein D-Arzt und wofür ist er zuständig?</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E</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D-Arzt steht für Durchgangsarzt. </a:t>
            </a:r>
          </a:p>
          <a:p>
            <a:pPr algn="l"/>
            <a:r>
              <a:rPr lang="de-DE" dirty="0" smtClean="0">
                <a:solidFill>
                  <a:schemeClr val="tx1"/>
                </a:solidFill>
              </a:rPr>
              <a:t>Er oder sie ist für die Behandlung nach Arbeitsunfällen zuständig. </a:t>
            </a:r>
          </a:p>
          <a:p>
            <a:pPr algn="l"/>
            <a:r>
              <a:rPr lang="de-DE" dirty="0" smtClean="0">
                <a:solidFill>
                  <a:schemeClr val="tx1"/>
                </a:solidFill>
              </a:rPr>
              <a:t>Die Kosten der Behandlung übernimmt die gesetzliche Unfallversicherung.</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120919624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5943968" cy="1656184"/>
          </a:xfrm>
        </p:spPr>
        <p:txBody>
          <a:bodyPr/>
          <a:lstStyle/>
          <a:p>
            <a:r>
              <a:rPr lang="de-DE" sz="2000" dirty="0" smtClean="0"/>
              <a:t>Welche Personen sind in einem Friseursalon durch die BGW versichert? </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a:t>
            </a:r>
            <a:r>
              <a:rPr lang="de-DE" sz="1500" dirty="0">
                <a:solidFill>
                  <a:schemeClr val="bg2"/>
                </a:solidFill>
                <a:latin typeface="Arial" charset="0"/>
              </a:rPr>
              <a:t>F</a:t>
            </a:r>
            <a:endParaRPr lang="de-DE" sz="1500" dirty="0" smtClean="0">
              <a:solidFill>
                <a:schemeClr val="bg2"/>
              </a:solidFill>
              <a:latin typeface="Arial" charset="0"/>
            </a:endParaRP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Alle Beschäftigen und auch </a:t>
            </a:r>
            <a:r>
              <a:rPr lang="de-DE" dirty="0">
                <a:solidFill>
                  <a:schemeClr val="tx1"/>
                </a:solidFill>
              </a:rPr>
              <a:t>der </a:t>
            </a:r>
            <a:r>
              <a:rPr lang="de-DE" dirty="0" smtClean="0">
                <a:solidFill>
                  <a:schemeClr val="tx1"/>
                </a:solidFill>
              </a:rPr>
              <a:t>Unternehmer sind </a:t>
            </a:r>
            <a:r>
              <a:rPr lang="de-DE" dirty="0">
                <a:solidFill>
                  <a:schemeClr val="tx1"/>
                </a:solidFill>
              </a:rPr>
              <a:t>versichert. </a:t>
            </a:r>
            <a:r>
              <a:rPr lang="de-DE" dirty="0" smtClean="0">
                <a:solidFill>
                  <a:schemeClr val="tx1"/>
                </a:solidFill>
              </a:rPr>
              <a:t>Zu den Beschäftigten zählen auch mitarbeitende Ehegatten oder Lebenspartner im Rahmen eines Beschäftigtenverhältnisses.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19772461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2"/>
          <p:cNvSpPr>
            <a:spLocks noGrp="1"/>
          </p:cNvSpPr>
          <p:nvPr>
            <p:ph idx="1"/>
          </p:nvPr>
        </p:nvSpPr>
        <p:spPr>
          <a:xfrm>
            <a:off x="647700" y="1628800"/>
            <a:ext cx="7848600" cy="3312369"/>
          </a:xfrm>
        </p:spPr>
        <p:txBody>
          <a:bodyPr/>
          <a:lstStyle/>
          <a:p>
            <a:pPr marL="342900" indent="-342900">
              <a:buFont typeface="Arial" pitchFamily="34" charset="0"/>
              <a:buChar char="•"/>
            </a:pPr>
            <a:r>
              <a:rPr lang="de-DE" dirty="0" smtClean="0"/>
              <a:t>3</a:t>
            </a:r>
            <a:r>
              <a:rPr lang="de-DE" dirty="0"/>
              <a:t>−</a:t>
            </a:r>
            <a:r>
              <a:rPr lang="de-DE" dirty="0" smtClean="0"/>
              <a:t>4 </a:t>
            </a:r>
            <a:r>
              <a:rPr lang="de-DE" dirty="0"/>
              <a:t>Gruppen treten gegeneinander an. </a:t>
            </a:r>
            <a:endParaRPr lang="de-DE" dirty="0" smtClean="0"/>
          </a:p>
          <a:p>
            <a:pPr marL="342900" indent="-342900">
              <a:buFont typeface="Arial" pitchFamily="34" charset="0"/>
              <a:buChar char="•"/>
            </a:pPr>
            <a:r>
              <a:rPr lang="de-DE" dirty="0" smtClean="0"/>
              <a:t>Jede </a:t>
            </a:r>
            <a:r>
              <a:rPr lang="de-DE" dirty="0"/>
              <a:t>Gruppe darf nacheinander </a:t>
            </a:r>
            <a:r>
              <a:rPr lang="de-DE" dirty="0" smtClean="0"/>
              <a:t>eine beliebige </a:t>
            </a:r>
            <a:r>
              <a:rPr lang="de-DE" dirty="0"/>
              <a:t>Frage </a:t>
            </a:r>
            <a:r>
              <a:rPr lang="de-DE" dirty="0" smtClean="0"/>
              <a:t>auswählen.</a:t>
            </a:r>
          </a:p>
          <a:p>
            <a:pPr marL="342900" indent="-342900">
              <a:buFont typeface="Arial" pitchFamily="34" charset="0"/>
              <a:buChar char="•"/>
            </a:pPr>
            <a:r>
              <a:rPr lang="de-DE" dirty="0" smtClean="0"/>
              <a:t>Je nach Punktezahl sind die Fragen unterschiedlich schwierig.</a:t>
            </a:r>
          </a:p>
          <a:p>
            <a:pPr marL="342900" indent="-342900">
              <a:buFont typeface="Arial" pitchFamily="34" charset="0"/>
              <a:buChar char="•"/>
            </a:pPr>
            <a:r>
              <a:rPr lang="de-DE" dirty="0" smtClean="0"/>
              <a:t>Wird </a:t>
            </a:r>
            <a:r>
              <a:rPr lang="de-DE" dirty="0"/>
              <a:t>die Frage in einer vorgegebenen Zeit korrekt beantwortet (</a:t>
            </a:r>
            <a:r>
              <a:rPr lang="de-DE" dirty="0" smtClean="0"/>
              <a:t>Hilfsmittel wie Stoppuhr oder </a:t>
            </a:r>
            <a:r>
              <a:rPr lang="de-DE" dirty="0" err="1" smtClean="0"/>
              <a:t>Timer</a:t>
            </a:r>
            <a:r>
              <a:rPr lang="de-DE" dirty="0" smtClean="0"/>
              <a:t> z. B. vom Handy nutzen), </a:t>
            </a:r>
            <a:r>
              <a:rPr lang="de-DE" dirty="0"/>
              <a:t>werden die Punkte </a:t>
            </a:r>
            <a:r>
              <a:rPr lang="de-DE" dirty="0" smtClean="0"/>
              <a:t>gutgeschrieben.</a:t>
            </a:r>
          </a:p>
          <a:p>
            <a:pPr marL="342900" indent="-342900">
              <a:buFont typeface="Arial" pitchFamily="34" charset="0"/>
              <a:buChar char="•"/>
            </a:pPr>
            <a:r>
              <a:rPr lang="de-DE" dirty="0" smtClean="0"/>
              <a:t>Wird die Frage </a:t>
            </a:r>
            <a:r>
              <a:rPr lang="de-DE" dirty="0"/>
              <a:t>falsch beantwortet, bekommen alle anderen Gruppen die entsprechende Punktezahl gutgeschrieben</a:t>
            </a:r>
            <a:r>
              <a:rPr lang="de-DE" dirty="0" smtClean="0"/>
              <a:t>.</a:t>
            </a:r>
          </a:p>
          <a:p>
            <a:pPr marL="342900" indent="-342900">
              <a:buFont typeface="Arial" pitchFamily="34" charset="0"/>
              <a:buChar char="•"/>
            </a:pPr>
            <a:r>
              <a:rPr lang="de-DE" dirty="0" smtClean="0"/>
              <a:t>Bei </a:t>
            </a:r>
            <a:r>
              <a:rPr lang="de-DE" dirty="0"/>
              <a:t>einem Joker werden die Punkte der Frage automatisch </a:t>
            </a:r>
            <a:r>
              <a:rPr lang="de-DE" dirty="0" smtClean="0"/>
              <a:t>der Gruppe gutgeschrieben</a:t>
            </a:r>
            <a:r>
              <a:rPr lang="de-DE" dirty="0"/>
              <a:t>. </a:t>
            </a:r>
            <a:endParaRPr lang="de-DE" dirty="0" smtClean="0"/>
          </a:p>
          <a:p>
            <a:pPr marL="342900" indent="-342900">
              <a:buFont typeface="Arial" pitchFamily="34" charset="0"/>
              <a:buChar char="•"/>
            </a:pPr>
            <a:r>
              <a:rPr lang="de-DE" dirty="0" smtClean="0"/>
              <a:t>Gewonnen </a:t>
            </a:r>
            <a:r>
              <a:rPr lang="de-DE" dirty="0"/>
              <a:t>hat die Gruppe mit den meisten </a:t>
            </a:r>
            <a:r>
              <a:rPr lang="de-DE" dirty="0" smtClean="0"/>
              <a:t>Punkten.</a:t>
            </a:r>
            <a:endParaRPr lang="de-DE" dirty="0"/>
          </a:p>
          <a:p>
            <a:endParaRPr lang="de-DE" sz="2000" dirty="0"/>
          </a:p>
        </p:txBody>
      </p:sp>
      <p:sp>
        <p:nvSpPr>
          <p:cNvPr id="11" name="Titel 1"/>
          <p:cNvSpPr txBox="1">
            <a:spLocks/>
          </p:cNvSpPr>
          <p:nvPr/>
        </p:nvSpPr>
        <p:spPr>
          <a:xfrm>
            <a:off x="647700" y="596900"/>
            <a:ext cx="7848600" cy="1038225"/>
          </a:xfrm>
          <a:prstGeom prst="rect">
            <a:avLst/>
          </a:prstGeom>
        </p:spPr>
        <p:txBody>
          <a:bodyPr/>
          <a:lstStyle>
            <a:lvl1pPr algn="l" defTabSz="914400" rtl="0" eaLnBrk="1" latinLnBrk="0" hangingPunct="1">
              <a:spcBef>
                <a:spcPct val="0"/>
              </a:spcBef>
              <a:buNone/>
              <a:defRPr sz="1800" b="0" kern="1200">
                <a:solidFill>
                  <a:schemeClr val="bg1">
                    <a:lumMod val="65000"/>
                  </a:schemeClr>
                </a:solidFill>
                <a:latin typeface="Arial" pitchFamily="34" charset="0"/>
                <a:ea typeface="+mj-ea"/>
                <a:cs typeface="Arial" pitchFamily="34" charset="0"/>
              </a:defRPr>
            </a:lvl1pPr>
          </a:lstStyle>
          <a:p>
            <a:pPr fontAlgn="auto">
              <a:spcAft>
                <a:spcPts val="0"/>
              </a:spcAft>
            </a:pPr>
            <a:r>
              <a:rPr lang="de-DE" sz="2700" b="1" dirty="0" smtClean="0">
                <a:solidFill>
                  <a:schemeClr val="tx1"/>
                </a:solidFill>
              </a:rPr>
              <a:t>Spielanleitung</a:t>
            </a:r>
            <a:endParaRPr lang="de-DE" sz="2700" b="1" dirty="0">
              <a:solidFill>
                <a:schemeClr val="tx1"/>
              </a:solidFill>
            </a:endParaRPr>
          </a:p>
        </p:txBody>
      </p:sp>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2339" y="583265"/>
            <a:ext cx="527080" cy="532748"/>
          </a:xfrm>
          <a:prstGeom prst="rect">
            <a:avLst/>
          </a:prstGeom>
        </p:spPr>
      </p:pic>
      <p:pic>
        <p:nvPicPr>
          <p:cNvPr id="12" name="Grafi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3928" y="593881"/>
            <a:ext cx="544083" cy="527080"/>
          </a:xfrm>
          <a:prstGeom prst="rect">
            <a:avLst/>
          </a:prstGeom>
        </p:spPr>
      </p:pic>
      <p:pic>
        <p:nvPicPr>
          <p:cNvPr id="13" name="Grafik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41638" y="555410"/>
            <a:ext cx="606426" cy="572421"/>
          </a:xfrm>
          <a:prstGeom prst="rect">
            <a:avLst/>
          </a:prstGeom>
        </p:spPr>
      </p:pic>
      <p:pic>
        <p:nvPicPr>
          <p:cNvPr id="14" name="Grafik 1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220072" y="606418"/>
            <a:ext cx="555418" cy="521413"/>
          </a:xfrm>
          <a:prstGeom prst="rect">
            <a:avLst/>
          </a:prstGeom>
        </p:spPr>
      </p:pic>
      <p:sp>
        <p:nvSpPr>
          <p:cNvPr id="15" name="Textfeld 14">
            <a:hlinkClick r:id="rId7" action="ppaction://hlinksldjump"/>
          </p:cNvPr>
          <p:cNvSpPr txBox="1"/>
          <p:nvPr/>
        </p:nvSpPr>
        <p:spPr>
          <a:xfrm>
            <a:off x="3707904" y="5445224"/>
            <a:ext cx="1728192" cy="404663"/>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de-DE" dirty="0" smtClean="0">
                <a:solidFill>
                  <a:schemeClr val="tx1"/>
                </a:solidFill>
              </a:rPr>
              <a:t>Weiter</a:t>
            </a:r>
            <a:endParaRPr lang="de-DE" dirty="0">
              <a:solidFill>
                <a:schemeClr val="tx1"/>
              </a:solidFil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7848600" cy="1656184"/>
          </a:xfrm>
        </p:spPr>
        <p:txBody>
          <a:bodyPr/>
          <a:lstStyle/>
          <a:p>
            <a:r>
              <a:rPr lang="de-DE" sz="2000" dirty="0" smtClean="0"/>
              <a:t>Nennen und erläutern Sie drei Vorteile, die ein </a:t>
            </a:r>
            <a:br>
              <a:rPr lang="de-DE" sz="2000" dirty="0" smtClean="0"/>
            </a:br>
            <a:r>
              <a:rPr lang="de-DE" sz="2000" dirty="0" smtClean="0"/>
              <a:t>positives Betriebsklima auf das gesamte Team hat.</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G</a:t>
            </a:r>
          </a:p>
        </p:txBody>
      </p:sp>
      <p:sp>
        <p:nvSpPr>
          <p:cNvPr id="5" name="Rechteck 4"/>
          <p:cNvSpPr/>
          <p:nvPr/>
        </p:nvSpPr>
        <p:spPr>
          <a:xfrm>
            <a:off x="625994" y="2348880"/>
            <a:ext cx="5724501" cy="3383976"/>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de-DE" dirty="0" smtClean="0">
              <a:solidFill>
                <a:schemeClr val="tx1"/>
              </a:solidFill>
            </a:endParaRPr>
          </a:p>
          <a:p>
            <a:pPr marL="342900" indent="-342900" algn="l">
              <a:buFont typeface="Arial" panose="020B0604020202020204" pitchFamily="34" charset="0"/>
              <a:buChar char="•"/>
            </a:pPr>
            <a:endParaRPr lang="de-DE" dirty="0">
              <a:solidFill>
                <a:schemeClr val="tx1"/>
              </a:solidFill>
            </a:endParaRPr>
          </a:p>
          <a:p>
            <a:pPr marL="342900" indent="-342900" algn="l">
              <a:buFont typeface="Arial" panose="020B0604020202020204" pitchFamily="34" charset="0"/>
              <a:buChar char="•"/>
            </a:pPr>
            <a:r>
              <a:rPr lang="de-DE" dirty="0" smtClean="0">
                <a:solidFill>
                  <a:schemeClr val="tx1"/>
                </a:solidFill>
              </a:rPr>
              <a:t>Die Mitarbeiterinnen und Mitarbeiter fühlen sich wohl und sind dadurch in der Regel gesünder. </a:t>
            </a:r>
          </a:p>
          <a:p>
            <a:pPr marL="342900" indent="-342900" algn="l">
              <a:buFont typeface="Arial" panose="020B0604020202020204" pitchFamily="34" charset="0"/>
              <a:buChar char="•"/>
            </a:pPr>
            <a:r>
              <a:rPr lang="de-DE" dirty="0" smtClean="0">
                <a:solidFill>
                  <a:schemeClr val="tx1"/>
                </a:solidFill>
              </a:rPr>
              <a:t>Weniger Ausfall durch Krankheitstage und Unfälle sind die positive Folge.</a:t>
            </a:r>
          </a:p>
          <a:p>
            <a:pPr marL="342900" indent="-342900" algn="l">
              <a:buFont typeface="Arial" panose="020B0604020202020204" pitchFamily="34" charset="0"/>
              <a:buChar char="•"/>
            </a:pPr>
            <a:r>
              <a:rPr lang="de-DE" dirty="0" smtClean="0">
                <a:solidFill>
                  <a:schemeClr val="tx1"/>
                </a:solidFill>
              </a:rPr>
              <a:t>Zufriedene und gesunde Beschäftigte sind leistungsfähiger, die Qualität der Facharbeit steigt.</a:t>
            </a:r>
          </a:p>
          <a:p>
            <a:pPr marL="342900" indent="-342900" algn="l">
              <a:buFont typeface="Arial" panose="020B0604020202020204" pitchFamily="34" charset="0"/>
              <a:buChar char="•"/>
            </a:pPr>
            <a:r>
              <a:rPr lang="de-DE" dirty="0" smtClean="0">
                <a:solidFill>
                  <a:schemeClr val="tx1"/>
                </a:solidFill>
              </a:rPr>
              <a:t>Kunden fühlen sich wohl, sind zufrieden und bleiben dem Salon treu.</a:t>
            </a:r>
          </a:p>
          <a:p>
            <a:pPr marL="342900" indent="-342900" algn="l">
              <a:buFont typeface="Arial" panose="020B0604020202020204" pitchFamily="34" charset="0"/>
              <a:buChar char="•"/>
            </a:pPr>
            <a:endParaRPr lang="de-DE" dirty="0" smtClean="0">
              <a:solidFill>
                <a:schemeClr val="tx1"/>
              </a:solidFill>
            </a:endParaRPr>
          </a:p>
          <a:p>
            <a:pPr algn="l"/>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6518127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124744"/>
            <a:ext cx="6012532" cy="1656184"/>
          </a:xfrm>
        </p:spPr>
        <p:txBody>
          <a:bodyPr/>
          <a:lstStyle/>
          <a:p>
            <a:r>
              <a:rPr lang="de-DE" sz="2000" dirty="0" smtClean="0"/>
              <a:t>Nennen Sie drei Aspekte, die Sie bei der Einrichtung Ihres Traumsalons in Puncto Arbeits- und Gesundheitsschutz beachten können.</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H</a:t>
            </a:r>
          </a:p>
        </p:txBody>
      </p:sp>
      <p:sp>
        <p:nvSpPr>
          <p:cNvPr id="5" name="Rechteck 4"/>
          <p:cNvSpPr/>
          <p:nvPr/>
        </p:nvSpPr>
        <p:spPr>
          <a:xfrm>
            <a:off x="647700"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l">
              <a:buFont typeface="Arial" panose="020B0604020202020204" pitchFamily="34" charset="0"/>
              <a:buChar char="•"/>
            </a:pPr>
            <a:r>
              <a:rPr lang="de-DE" dirty="0" smtClean="0">
                <a:solidFill>
                  <a:schemeClr val="tx1"/>
                </a:solidFill>
              </a:rPr>
              <a:t>Ideale Beleuchtung</a:t>
            </a:r>
          </a:p>
          <a:p>
            <a:pPr marL="342900" indent="-342900" algn="l">
              <a:buFont typeface="Arial" panose="020B0604020202020204" pitchFamily="34" charset="0"/>
              <a:buChar char="•"/>
            </a:pPr>
            <a:r>
              <a:rPr lang="de-DE" dirty="0" smtClean="0">
                <a:solidFill>
                  <a:schemeClr val="tx1"/>
                </a:solidFill>
              </a:rPr>
              <a:t>Ausreichend Bewegungsfläche</a:t>
            </a:r>
          </a:p>
          <a:p>
            <a:pPr marL="342900" indent="-342900" algn="l">
              <a:buFont typeface="Arial" panose="020B0604020202020204" pitchFamily="34" charset="0"/>
              <a:buChar char="•"/>
            </a:pPr>
            <a:r>
              <a:rPr lang="de-DE" dirty="0" smtClean="0">
                <a:solidFill>
                  <a:schemeClr val="tx1"/>
                </a:solidFill>
              </a:rPr>
              <a:t>Ergonomische Stühle und Hocker</a:t>
            </a:r>
          </a:p>
          <a:p>
            <a:pPr marL="342900" indent="-342900" algn="l">
              <a:buFont typeface="Arial" panose="020B0604020202020204" pitchFamily="34" charset="0"/>
              <a:buChar char="•"/>
            </a:pPr>
            <a:r>
              <a:rPr lang="de-DE" dirty="0" smtClean="0">
                <a:solidFill>
                  <a:schemeClr val="tx1"/>
                </a:solidFill>
              </a:rPr>
              <a:t>Rutschsicherer Boden</a:t>
            </a:r>
          </a:p>
          <a:p>
            <a:pPr marL="342900" indent="-342900" algn="l">
              <a:buFont typeface="Arial" panose="020B0604020202020204" pitchFamily="34" charset="0"/>
              <a:buChar char="•"/>
            </a:pPr>
            <a:r>
              <a:rPr lang="de-DE" dirty="0" smtClean="0">
                <a:solidFill>
                  <a:schemeClr val="tx1"/>
                </a:solidFill>
              </a:rPr>
              <a:t>Separater Handwasch- und Handpflegeplatz</a:t>
            </a:r>
          </a:p>
          <a:p>
            <a:pPr marL="342900" indent="-342900" algn="l">
              <a:buFont typeface="Arial" panose="020B0604020202020204" pitchFamily="34" charset="0"/>
              <a:buChar char="•"/>
            </a:pPr>
            <a:r>
              <a:rPr lang="de-DE" dirty="0" smtClean="0">
                <a:solidFill>
                  <a:schemeClr val="tx1"/>
                </a:solidFill>
              </a:rPr>
              <a:t>Gute Raumlüftung</a:t>
            </a:r>
          </a:p>
          <a:p>
            <a:pPr marL="342900" indent="-342900" algn="l">
              <a:buFont typeface="Arial" panose="020B0604020202020204" pitchFamily="34" charset="0"/>
              <a:buChar char="•"/>
            </a:pPr>
            <a:r>
              <a:rPr lang="de-DE" dirty="0" smtClean="0">
                <a:solidFill>
                  <a:schemeClr val="tx1"/>
                </a:solidFill>
              </a:rPr>
              <a:t>Sichere Geräte </a:t>
            </a:r>
          </a:p>
          <a:p>
            <a:pPr marL="342900" indent="-342900" algn="l">
              <a:buFont typeface="Arial" panose="020B0604020202020204" pitchFamily="34" charset="0"/>
              <a:buChar char="•"/>
            </a:pPr>
            <a:r>
              <a:rPr lang="de-DE" dirty="0" smtClean="0">
                <a:solidFill>
                  <a:schemeClr val="tx1"/>
                </a:solidFill>
              </a:rPr>
              <a:t>…</a:t>
            </a:r>
            <a:endParaRPr lang="de-DE" dirty="0">
              <a:solidFill>
                <a:schemeClr val="tx1"/>
              </a:solidFill>
            </a:endParaRPr>
          </a:p>
        </p:txBody>
      </p:sp>
      <p:sp>
        <p:nvSpPr>
          <p:cNvPr id="6" name="Rechteck 5">
            <a:hlinkClick r:id="rId3"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4"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97827070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7848600" cy="1656184"/>
          </a:xfrm>
        </p:spPr>
        <p:txBody>
          <a:bodyPr/>
          <a:lstStyle/>
          <a:p>
            <a:r>
              <a:rPr lang="de-DE" sz="2000" dirty="0" smtClean="0"/>
              <a:t>In welchen Fällen und warum wird das Tragen </a:t>
            </a:r>
            <a:br>
              <a:rPr lang="de-DE" sz="2000" dirty="0" smtClean="0"/>
            </a:br>
            <a:r>
              <a:rPr lang="de-DE" sz="2000" dirty="0" smtClean="0"/>
              <a:t>von Baumwollhandschuhen unter Schutzhand-</a:t>
            </a:r>
            <a:br>
              <a:rPr lang="de-DE" sz="2000" dirty="0" smtClean="0"/>
            </a:br>
            <a:r>
              <a:rPr lang="de-DE" sz="2000" dirty="0" smtClean="0"/>
              <a:t>schuhen empfohlen?</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I</a:t>
            </a:r>
          </a:p>
        </p:txBody>
      </p:sp>
      <p:sp>
        <p:nvSpPr>
          <p:cNvPr id="5" name="Rechteck 4"/>
          <p:cNvSpPr/>
          <p:nvPr/>
        </p:nvSpPr>
        <p:spPr>
          <a:xfrm>
            <a:off x="625994" y="2348880"/>
            <a:ext cx="5724501" cy="3383976"/>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Wird ein Schutzhandschuh längere Zeit getragen, stauen sich Wärme und Feuchtigkeit unter dem Handschuh, es entsteht ein für die Haut ungesundes Milieu. </a:t>
            </a:r>
          </a:p>
          <a:p>
            <a:pPr algn="l"/>
            <a:r>
              <a:rPr lang="de-DE" dirty="0" smtClean="0">
                <a:solidFill>
                  <a:schemeClr val="tx1"/>
                </a:solidFill>
              </a:rPr>
              <a:t>Bei längeren Tragezeiten empfiehlt sich daher das Tragen von Baumwollhandschuhen unter den Schutzhandschuhen.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06325808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7848600" cy="1656184"/>
          </a:xfrm>
        </p:spPr>
        <p:txBody>
          <a:bodyPr/>
          <a:lstStyle/>
          <a:p>
            <a:r>
              <a:rPr lang="de-DE" sz="2000" dirty="0" smtClean="0"/>
              <a:t>Nennen Sie mindestens fünf Gefährdungen, </a:t>
            </a:r>
            <a:br>
              <a:rPr lang="de-DE" sz="2000" dirty="0" smtClean="0"/>
            </a:br>
            <a:r>
              <a:rPr lang="de-DE" sz="2000" dirty="0" smtClean="0"/>
              <a:t>die in einem Friseursalon auftreten können. </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rPr>
              <a:t>−</a:t>
            </a:r>
            <a:r>
              <a:rPr lang="de-DE" sz="1500" dirty="0" smtClean="0">
                <a:solidFill>
                  <a:schemeClr val="bg2"/>
                </a:solidFill>
                <a:latin typeface="Arial" charset="0"/>
              </a:rPr>
              <a:t> J</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l">
              <a:buFont typeface="Arial" panose="020B0604020202020204" pitchFamily="34" charset="0"/>
              <a:buChar char="•"/>
            </a:pPr>
            <a:r>
              <a:rPr lang="de-DE" dirty="0" smtClean="0">
                <a:solidFill>
                  <a:schemeClr val="tx1"/>
                </a:solidFill>
              </a:rPr>
              <a:t>Stolperfallen wie herumliegende Handtaschen, Gegenstände oder Kabel</a:t>
            </a:r>
          </a:p>
          <a:p>
            <a:pPr marL="342900" indent="-342900" algn="l">
              <a:buFont typeface="Arial" panose="020B0604020202020204" pitchFamily="34" charset="0"/>
              <a:buChar char="•"/>
            </a:pPr>
            <a:r>
              <a:rPr lang="de-DE" dirty="0" smtClean="0">
                <a:solidFill>
                  <a:schemeClr val="tx1"/>
                </a:solidFill>
              </a:rPr>
              <a:t>Schnitthaare, die nicht weggefegt sind</a:t>
            </a:r>
          </a:p>
          <a:p>
            <a:pPr marL="342900" indent="-342900" algn="l">
              <a:buFont typeface="Arial" panose="020B0604020202020204" pitchFamily="34" charset="0"/>
              <a:buChar char="•"/>
            </a:pPr>
            <a:r>
              <a:rPr lang="de-DE" dirty="0">
                <a:solidFill>
                  <a:schemeClr val="tx1"/>
                </a:solidFill>
              </a:rPr>
              <a:t>S</a:t>
            </a:r>
            <a:r>
              <a:rPr lang="de-DE" dirty="0" smtClean="0">
                <a:solidFill>
                  <a:schemeClr val="tx1"/>
                </a:solidFill>
              </a:rPr>
              <a:t>charfes Werkzeug, das offen herumliegt</a:t>
            </a:r>
          </a:p>
          <a:p>
            <a:pPr marL="342900" indent="-342900" algn="l">
              <a:buFont typeface="Arial" panose="020B0604020202020204" pitchFamily="34" charset="0"/>
              <a:buChar char="•"/>
            </a:pPr>
            <a:r>
              <a:rPr lang="de-DE" dirty="0" smtClean="0">
                <a:solidFill>
                  <a:schemeClr val="tx1"/>
                </a:solidFill>
              </a:rPr>
              <a:t>Defekte Elektrogeräte</a:t>
            </a:r>
          </a:p>
          <a:p>
            <a:pPr marL="342900" indent="-342900" algn="l">
              <a:buFont typeface="Arial" panose="020B0604020202020204" pitchFamily="34" charset="0"/>
              <a:buChar char="•"/>
            </a:pPr>
            <a:r>
              <a:rPr lang="de-DE" dirty="0" smtClean="0">
                <a:solidFill>
                  <a:schemeClr val="tx1"/>
                </a:solidFill>
              </a:rPr>
              <a:t>Überlastungen im Arbeitsablauf  </a:t>
            </a:r>
          </a:p>
          <a:p>
            <a:pPr marL="342900" indent="-342900" algn="l">
              <a:buFont typeface="Arial" panose="020B0604020202020204" pitchFamily="34" charset="0"/>
              <a:buChar char="•"/>
            </a:pPr>
            <a:r>
              <a:rPr lang="de-DE" dirty="0" smtClean="0">
                <a:solidFill>
                  <a:schemeClr val="tx1"/>
                </a:solidFill>
              </a:rPr>
              <a:t>Fehlende Schutzhandschuhe</a:t>
            </a:r>
          </a:p>
          <a:p>
            <a:pPr marL="342900" indent="-342900" algn="l">
              <a:buFont typeface="Arial" panose="020B0604020202020204" pitchFamily="34" charset="0"/>
              <a:buChar char="•"/>
            </a:pPr>
            <a:r>
              <a:rPr lang="de-DE" dirty="0" smtClean="0">
                <a:solidFill>
                  <a:schemeClr val="tx1"/>
                </a:solidFill>
              </a:rPr>
              <a:t>Nicht höhenverstellbare Kundenstühle und Arbeitshocker</a:t>
            </a:r>
          </a:p>
          <a:p>
            <a:pPr marL="342900" indent="-342900" algn="l">
              <a:buFont typeface="Arial" panose="020B0604020202020204" pitchFamily="34" charset="0"/>
              <a:buChar char="•"/>
            </a:pPr>
            <a:r>
              <a:rPr lang="de-DE" dirty="0" smtClean="0">
                <a:solidFill>
                  <a:schemeClr val="tx1"/>
                </a:solidFill>
              </a:rPr>
              <a:t>…</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9479137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27698" y="1124744"/>
            <a:ext cx="5943968" cy="1656184"/>
          </a:xfrm>
        </p:spPr>
        <p:txBody>
          <a:bodyPr/>
          <a:lstStyle/>
          <a:p>
            <a:r>
              <a:rPr lang="de-DE" sz="2000" dirty="0" smtClean="0"/>
              <a:t>Zählen Sie fünf Dinge auf, die am Handwasch- und </a:t>
            </a:r>
            <a:r>
              <a:rPr lang="de-DE" sz="2000" dirty="0"/>
              <a:t>P</a:t>
            </a:r>
            <a:r>
              <a:rPr lang="de-DE" sz="2000" dirty="0" smtClean="0"/>
              <a:t>flegeplatz idealerweise vorhanden sind.</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a:t>
            </a:r>
            <a:r>
              <a:rPr lang="de-DE" sz="1500" dirty="0" smtClean="0">
                <a:solidFill>
                  <a:schemeClr val="bg2"/>
                </a:solidFill>
                <a:latin typeface="+mn-lt"/>
              </a:rPr>
              <a:t> </a:t>
            </a:r>
            <a:r>
              <a:rPr lang="de-DE" sz="1500" dirty="0">
                <a:solidFill>
                  <a:schemeClr val="bg2"/>
                </a:solidFill>
                <a:latin typeface="Arial" pitchFamily="34" charset="0"/>
                <a:cs typeface="Arial" pitchFamily="34" charset="0"/>
              </a:rPr>
              <a:t>−</a:t>
            </a:r>
            <a:r>
              <a:rPr lang="de-DE" sz="1500" dirty="0" smtClean="0">
                <a:solidFill>
                  <a:schemeClr val="bg2"/>
                </a:solidFill>
                <a:latin typeface="+mn-lt"/>
              </a:rPr>
              <a:t> </a:t>
            </a:r>
            <a:r>
              <a:rPr lang="de-DE" sz="1500" dirty="0" smtClean="0">
                <a:solidFill>
                  <a:schemeClr val="bg2"/>
                </a:solidFill>
                <a:latin typeface="Arial" charset="0"/>
              </a:rPr>
              <a:t>K</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Der ideale Handwasch- und Pflegeplatz verfügt neben dem </a:t>
            </a:r>
            <a:r>
              <a:rPr lang="de-DE" b="1" dirty="0" smtClean="0">
                <a:solidFill>
                  <a:schemeClr val="tx1"/>
                </a:solidFill>
              </a:rPr>
              <a:t>Waschplatz</a:t>
            </a:r>
            <a:r>
              <a:rPr lang="de-DE" dirty="0" smtClean="0">
                <a:solidFill>
                  <a:schemeClr val="tx1"/>
                </a:solidFill>
              </a:rPr>
              <a:t> über ausreichend und passende </a:t>
            </a:r>
            <a:r>
              <a:rPr lang="de-DE" b="1" dirty="0" smtClean="0">
                <a:solidFill>
                  <a:schemeClr val="tx1"/>
                </a:solidFill>
              </a:rPr>
              <a:t>Schutzhandschuhe</a:t>
            </a:r>
            <a:r>
              <a:rPr lang="de-DE" dirty="0" smtClean="0">
                <a:solidFill>
                  <a:schemeClr val="tx1"/>
                </a:solidFill>
              </a:rPr>
              <a:t>, </a:t>
            </a:r>
            <a:r>
              <a:rPr lang="de-DE" b="1" dirty="0" smtClean="0">
                <a:solidFill>
                  <a:schemeClr val="tx1"/>
                </a:solidFill>
              </a:rPr>
              <a:t>Einmalhandtücher</a:t>
            </a:r>
            <a:r>
              <a:rPr lang="de-DE" dirty="0" smtClean="0">
                <a:solidFill>
                  <a:schemeClr val="tx1"/>
                </a:solidFill>
              </a:rPr>
              <a:t>, </a:t>
            </a:r>
            <a:r>
              <a:rPr lang="de-DE" b="1" dirty="0" smtClean="0">
                <a:solidFill>
                  <a:schemeClr val="tx1"/>
                </a:solidFill>
              </a:rPr>
              <a:t>Waschlotion</a:t>
            </a:r>
            <a:r>
              <a:rPr lang="de-DE" dirty="0" smtClean="0">
                <a:solidFill>
                  <a:schemeClr val="tx1"/>
                </a:solidFill>
              </a:rPr>
              <a:t> (</a:t>
            </a:r>
            <a:r>
              <a:rPr lang="de-DE" dirty="0" err="1" smtClean="0">
                <a:solidFill>
                  <a:schemeClr val="tx1"/>
                </a:solidFill>
              </a:rPr>
              <a:t>Syndets</a:t>
            </a:r>
            <a:r>
              <a:rPr lang="de-DE" dirty="0" smtClean="0">
                <a:solidFill>
                  <a:schemeClr val="tx1"/>
                </a:solidFill>
              </a:rPr>
              <a:t>), </a:t>
            </a:r>
            <a:r>
              <a:rPr lang="de-DE" b="1" dirty="0" smtClean="0">
                <a:solidFill>
                  <a:schemeClr val="tx1"/>
                </a:solidFill>
              </a:rPr>
              <a:t>Hautschutz</a:t>
            </a:r>
            <a:r>
              <a:rPr lang="de-DE" dirty="0" smtClean="0">
                <a:solidFill>
                  <a:schemeClr val="tx1"/>
                </a:solidFill>
              </a:rPr>
              <a:t>- und </a:t>
            </a:r>
            <a:r>
              <a:rPr lang="de-DE" b="1" dirty="0" smtClean="0">
                <a:solidFill>
                  <a:schemeClr val="tx1"/>
                </a:solidFill>
              </a:rPr>
              <a:t>Pflegemittel</a:t>
            </a:r>
            <a:r>
              <a:rPr lang="de-DE" dirty="0" smtClean="0">
                <a:solidFill>
                  <a:schemeClr val="tx1"/>
                </a:solidFill>
              </a:rPr>
              <a:t> sowie einen </a:t>
            </a:r>
            <a:r>
              <a:rPr lang="de-DE" b="1" dirty="0" smtClean="0">
                <a:solidFill>
                  <a:schemeClr val="tx1"/>
                </a:solidFill>
              </a:rPr>
              <a:t>Hautschutzplan</a:t>
            </a:r>
            <a:r>
              <a:rPr lang="de-DE" dirty="0" smtClean="0">
                <a:solidFill>
                  <a:schemeClr val="tx1"/>
                </a:solidFill>
              </a:rPr>
              <a:t> der BGW.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0" name="Rechteck 9">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1" name="Ellipse 10"/>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40518850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268760"/>
            <a:ext cx="7848600" cy="1656184"/>
          </a:xfrm>
        </p:spPr>
        <p:txBody>
          <a:bodyPr/>
          <a:lstStyle/>
          <a:p>
            <a:r>
              <a:rPr lang="de-DE" sz="2000" dirty="0" smtClean="0"/>
              <a:t>Was ist ein Arbeitsunfall?</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200 </a:t>
            </a:r>
            <a:r>
              <a:rPr lang="de-DE" sz="1500" dirty="0">
                <a:solidFill>
                  <a:schemeClr val="bg2"/>
                </a:solidFill>
                <a:latin typeface="Arial" pitchFamily="34" charset="0"/>
                <a:cs typeface="Arial" pitchFamily="34" charset="0"/>
              </a:rPr>
              <a:t>−</a:t>
            </a:r>
            <a:r>
              <a:rPr lang="de-DE" sz="1500" dirty="0" smtClean="0">
                <a:solidFill>
                  <a:schemeClr val="bg2"/>
                </a:solidFill>
                <a:latin typeface="Arial" charset="0"/>
              </a:rPr>
              <a:t> L</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Ein Arbeitsunfall ist ein Unfall einer versicherten Person, der seine Ursache in der versicherten Tätigkeit (z.B. als Friseur: Haare schneiden) hat. Generell gilt, dass alle Tätigkeiten, die auf Weisung des Arbeitgebers durchgeführt werden, versichert sind. Zu den Arbeitsunfällen gehören auch Wegeunfälle.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a:solidFill>
                  <a:schemeClr val="bg1"/>
                </a:solidFill>
              </a:rPr>
              <a:t>2</a:t>
            </a:r>
            <a:r>
              <a:rPr lang="de-DE" sz="4000" b="1" dirty="0" smtClean="0">
                <a:solidFill>
                  <a:schemeClr val="bg1"/>
                </a:solidFill>
              </a:rPr>
              <a:t>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51775637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052736"/>
            <a:ext cx="5796508" cy="1656184"/>
          </a:xfrm>
        </p:spPr>
        <p:txBody>
          <a:bodyPr/>
          <a:lstStyle/>
          <a:p>
            <a:r>
              <a:rPr lang="de-DE" sz="2000" dirty="0" smtClean="0"/>
              <a:t>Das Verbandbuch: Wann müssen Eintragungen im Verbandbuch vorgenommen werden? Wo erhalten Sie kostenfrei Verbandbücher?</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300 </a:t>
            </a:r>
            <a:r>
              <a:rPr lang="de-DE" sz="1500" dirty="0">
                <a:solidFill>
                  <a:schemeClr val="bg2"/>
                </a:solidFill>
                <a:latin typeface="Arial" pitchFamily="34" charset="0"/>
                <a:cs typeface="Arial" pitchFamily="34" charset="0"/>
              </a:rPr>
              <a:t>− </a:t>
            </a:r>
            <a:r>
              <a:rPr lang="de-DE" sz="1500" dirty="0" smtClean="0">
                <a:solidFill>
                  <a:schemeClr val="bg2"/>
                </a:solidFill>
                <a:latin typeface="Arial" charset="0"/>
              </a:rPr>
              <a:t>A</a:t>
            </a:r>
          </a:p>
        </p:txBody>
      </p:sp>
      <p:sp>
        <p:nvSpPr>
          <p:cNvPr id="13" name="Rechteck 12"/>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Im Verbandbuch werden Eintragungen zu Unfällen – auch bei vermeintlich kleinen Verletzungen – immer und möglichst zeitnah vorgenommen. Verbandbücher erhalten Sie bei Ihrer gesetzlichen Unfallversicherung – auch als </a:t>
            </a:r>
            <a:r>
              <a:rPr lang="de-DE" dirty="0">
                <a:solidFill>
                  <a:schemeClr val="tx1"/>
                </a:solidFill>
              </a:rPr>
              <a:t>D</a:t>
            </a:r>
            <a:r>
              <a:rPr lang="de-DE" dirty="0" smtClean="0">
                <a:solidFill>
                  <a:schemeClr val="tx1"/>
                </a:solidFill>
              </a:rPr>
              <a:t>ownload verfügbar. </a:t>
            </a:r>
            <a:endParaRPr lang="de-DE" dirty="0">
              <a:solidFill>
                <a:schemeClr val="tx1"/>
              </a:solidFill>
            </a:endParaRPr>
          </a:p>
        </p:txBody>
      </p:sp>
      <p:sp>
        <p:nvSpPr>
          <p:cNvPr id="8" name="Rechteck 7">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0" name="Rechteck 9"/>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9" name="Rechteck 8">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4" name="Ellipse 13"/>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300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6279638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childTnLst>
        </p:cTn>
      </p:par>
    </p:tnLst>
    <p:bldLst>
      <p:bldP spid="1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124744"/>
            <a:ext cx="5943968" cy="1728192"/>
          </a:xfrm>
        </p:spPr>
        <p:txBody>
          <a:bodyPr/>
          <a:lstStyle/>
          <a:p>
            <a:r>
              <a:rPr lang="de-DE" sz="2000" dirty="0" smtClean="0"/>
              <a:t>Wenn ein Unternehmen aus mehreren Filialen besteht, wer hat dann die Verantwortung für Arbeits- und Gesundheitsschutz?</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300 </a:t>
            </a:r>
            <a:r>
              <a:rPr lang="de-DE" sz="1500" dirty="0">
                <a:solidFill>
                  <a:schemeClr val="bg2"/>
                </a:solidFill>
                <a:latin typeface="Arial" pitchFamily="34" charset="0"/>
                <a:cs typeface="Arial" pitchFamily="34" charset="0"/>
              </a:rPr>
              <a:t>−</a:t>
            </a:r>
            <a:r>
              <a:rPr lang="de-DE" sz="1500" dirty="0" smtClean="0">
                <a:solidFill>
                  <a:schemeClr val="bg2"/>
                </a:solidFill>
                <a:latin typeface="Arial" charset="0"/>
              </a:rPr>
              <a:t> B</a:t>
            </a:r>
          </a:p>
        </p:txBody>
      </p:sp>
      <p:sp>
        <p:nvSpPr>
          <p:cNvPr id="5" name="Rechteck 4"/>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Der Unternehmer/ die Unternehmerin kann Aufgaben und Pflichten auf die Filialleitung übertragen. Diese Übertragung sollte schriftlich erfolgen. Der Unternehmer/ die Unternehmerin bleibt aber weiter in der Verantwortung und sollte die Einhaltung der übertragenen Aufgaben und  Pflichten regelmäßig überprüfen.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300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182189901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124744"/>
            <a:ext cx="5868516" cy="1656184"/>
          </a:xfrm>
        </p:spPr>
        <p:txBody>
          <a:bodyPr/>
          <a:lstStyle/>
          <a:p>
            <a:r>
              <a:rPr lang="de-DE" sz="2000" dirty="0" smtClean="0"/>
              <a:t>Der Krankenstand ist meist nur die Spitze des Eisbergs, neben direkten Kosten im Krankheitsfall entstehen hohe indirekte Kosten. Erklären Sie diesen Zusammenhang.</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300 </a:t>
            </a:r>
            <a:r>
              <a:rPr lang="de-DE" sz="1500" dirty="0">
                <a:solidFill>
                  <a:schemeClr val="bg2"/>
                </a:solidFill>
                <a:latin typeface="Arial" pitchFamily="34" charset="0"/>
                <a:cs typeface="Arial" pitchFamily="34" charset="0"/>
              </a:rPr>
              <a:t>−</a:t>
            </a:r>
            <a:r>
              <a:rPr lang="de-DE" sz="1500" dirty="0" smtClean="0">
                <a:solidFill>
                  <a:schemeClr val="bg2"/>
                </a:solidFill>
                <a:latin typeface="Arial" charset="0"/>
              </a:rPr>
              <a:t> C</a:t>
            </a:r>
          </a:p>
        </p:txBody>
      </p:sp>
      <p:sp>
        <p:nvSpPr>
          <p:cNvPr id="5" name="Rechteck 4"/>
          <p:cNvSpPr/>
          <p:nvPr/>
        </p:nvSpPr>
        <p:spPr>
          <a:xfrm>
            <a:off x="625994" y="2564904"/>
            <a:ext cx="5724501" cy="3167952"/>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Krankheitsfälle von Mitarbeitern führen zu Mehrbelastung und auf Dauer zur Überlastung anderer Mitarbeiter und der Arbeitgeber. Überlastung und Stress führen zu einer höheren Fehlerquote und zu Unzufriedenheit im Team. Kunden sind dadurch weniger zufrieden und gehen dem Salon im schlimmsten Fall verloren.</a:t>
            </a: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9" name="Rechteck 8">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1" name="Ellipse 10"/>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300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07481508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5"/>
          <p:cNvSpPr>
            <a:spLocks noGrp="1"/>
          </p:cNvSpPr>
          <p:nvPr>
            <p:ph type="title"/>
          </p:nvPr>
        </p:nvSpPr>
        <p:spPr>
          <a:xfrm>
            <a:off x="647700" y="1196752"/>
            <a:ext cx="5943968" cy="1728192"/>
          </a:xfrm>
        </p:spPr>
        <p:txBody>
          <a:bodyPr/>
          <a:lstStyle/>
          <a:p>
            <a:r>
              <a:rPr lang="de-DE" sz="2000" dirty="0" smtClean="0"/>
              <a:t>Erläutern Sie, warum für eine gesunde Haut grundsätzlich nur Schutzhandschuhe ohne Puder verwendet werden sollten. </a:t>
            </a:r>
            <a:endParaRPr lang="de-DE" sz="2000" dirty="0"/>
          </a:p>
        </p:txBody>
      </p:sp>
      <p:sp>
        <p:nvSpPr>
          <p:cNvPr id="4"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300 </a:t>
            </a:r>
            <a:r>
              <a:rPr lang="de-DE" sz="1500" dirty="0">
                <a:solidFill>
                  <a:schemeClr val="bg2"/>
                </a:solidFill>
                <a:latin typeface="Arial" pitchFamily="34" charset="0"/>
                <a:cs typeface="Arial" pitchFamily="34" charset="0"/>
              </a:rPr>
              <a:t>−</a:t>
            </a:r>
            <a:r>
              <a:rPr lang="de-DE" sz="1500" dirty="0" smtClean="0">
                <a:solidFill>
                  <a:schemeClr val="bg2"/>
                </a:solidFill>
                <a:latin typeface="Arial" charset="0"/>
              </a:rPr>
              <a:t> D</a:t>
            </a:r>
          </a:p>
        </p:txBody>
      </p:sp>
      <p:sp>
        <p:nvSpPr>
          <p:cNvPr id="5" name="Rechteck 4"/>
          <p:cNvSpPr/>
          <p:nvPr/>
        </p:nvSpPr>
        <p:spPr>
          <a:xfrm>
            <a:off x="625994" y="2273668"/>
            <a:ext cx="5724501" cy="3459187"/>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l">
              <a:buFont typeface="Arial" panose="020B0604020202020204" pitchFamily="34" charset="0"/>
              <a:buChar char="•"/>
            </a:pPr>
            <a:r>
              <a:rPr lang="de-DE" dirty="0" smtClean="0">
                <a:solidFill>
                  <a:schemeClr val="tx1"/>
                </a:solidFill>
              </a:rPr>
              <a:t>Handschuhpuder verschiebt den natürlichen sauren pH-Wert der Haut in den alkalischen Bereich. Das zerstört den natürlichen Hydrolipidfilm (= Wasser-Fett-Film) der Haut.</a:t>
            </a:r>
          </a:p>
          <a:p>
            <a:pPr marL="342900" indent="-342900" algn="l">
              <a:buFont typeface="Arial" panose="020B0604020202020204" pitchFamily="34" charset="0"/>
              <a:buChar char="•"/>
            </a:pPr>
            <a:r>
              <a:rPr lang="de-DE" dirty="0" smtClean="0">
                <a:solidFill>
                  <a:schemeClr val="tx1"/>
                </a:solidFill>
              </a:rPr>
              <a:t>Der feine Puder kann die Haut aufreiben und zu kleinen Verletzungen führen. </a:t>
            </a:r>
          </a:p>
          <a:p>
            <a:pPr marL="342900" indent="-342900" algn="l">
              <a:buFont typeface="Arial" panose="020B0604020202020204" pitchFamily="34" charset="0"/>
              <a:buChar char="•"/>
            </a:pPr>
            <a:r>
              <a:rPr lang="de-DE" dirty="0" smtClean="0">
                <a:solidFill>
                  <a:schemeClr val="tx1"/>
                </a:solidFill>
              </a:rPr>
              <a:t>Nach dem Ausziehen der Handschuhe klebt Puder auf der Haut und es kann der Drang zum Waschen entstehen. Die Folge wäre ein zusätzlicher Feuchtkontakt. </a:t>
            </a:r>
            <a:endParaRPr lang="de-DE" dirty="0">
              <a:solidFill>
                <a:schemeClr val="tx1"/>
              </a:solidFill>
            </a:endParaRPr>
          </a:p>
        </p:txBody>
      </p:sp>
      <p:sp>
        <p:nvSpPr>
          <p:cNvPr id="6" name="Rechteck 5">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8" name="Rechteck 7"/>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2" name="Ellipse 11"/>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300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316331879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nextCondLst>
                <p:cond evt="onClick" delay="0">
                  <p:tgtEl>
                    <p:spTgt spid="8"/>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 name="Rechteck 377"/>
          <p:cNvSpPr/>
          <p:nvPr/>
        </p:nvSpPr>
        <p:spPr bwMode="auto">
          <a:xfrm>
            <a:off x="2459408" y="2217668"/>
            <a:ext cx="86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smtClean="0">
              <a:ln>
                <a:noFill/>
              </a:ln>
              <a:solidFill>
                <a:schemeClr val="tx1"/>
              </a:solidFill>
              <a:effectLst/>
              <a:latin typeface="Times New Roman" pitchFamily="18" charset="0"/>
            </a:endParaRPr>
          </a:p>
        </p:txBody>
      </p:sp>
      <p:sp>
        <p:nvSpPr>
          <p:cNvPr id="379" name="Plus Rot"/>
          <p:cNvSpPr/>
          <p:nvPr/>
        </p:nvSpPr>
        <p:spPr bwMode="auto">
          <a:xfrm>
            <a:off x="611560" y="2217668"/>
            <a:ext cx="51868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smtClean="0">
                <a:ln>
                  <a:noFill/>
                </a:ln>
                <a:solidFill>
                  <a:schemeClr val="tx1"/>
                </a:solidFill>
                <a:effectLst/>
                <a:latin typeface="Vrinda" pitchFamily="34" charset="0"/>
                <a:cs typeface="Vrinda" pitchFamily="34" charset="0"/>
              </a:rPr>
              <a:t>+</a:t>
            </a:r>
          </a:p>
        </p:txBody>
      </p:sp>
      <p:sp>
        <p:nvSpPr>
          <p:cNvPr id="380" name="Rechteck 379"/>
          <p:cNvSpPr/>
          <p:nvPr/>
        </p:nvSpPr>
        <p:spPr bwMode="auto">
          <a:xfrm>
            <a:off x="1149227" y="2217668"/>
            <a:ext cx="1296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36000" tIns="45720" rIns="91440" bIns="45720" numCol="1" rtlCol="0"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indent="0" algn="l" defTabSz="914400" rtl="0" eaLnBrk="1" fontAlgn="base" latinLnBrk="0" hangingPunct="1">
              <a:lnSpc>
                <a:spcPct val="100000"/>
              </a:lnSpc>
              <a:spcBef>
                <a:spcPct val="0"/>
              </a:spcBef>
              <a:spcAft>
                <a:spcPct val="0"/>
              </a:spcAft>
              <a:buClrTx/>
              <a:buSzTx/>
              <a:buFontTx/>
              <a:buNone/>
              <a:tabLst/>
            </a:pPr>
            <a:r>
              <a:rPr lang="de-DE" sz="1000" dirty="0">
                <a:ln w="11430"/>
                <a:latin typeface="+mj-lt"/>
                <a:cs typeface="Arial" pitchFamily="34" charset="0"/>
              </a:rPr>
              <a:t> </a:t>
            </a:r>
            <a:r>
              <a:rPr lang="de-DE" sz="1000" dirty="0" smtClean="0">
                <a:ln w="11430"/>
                <a:latin typeface="+mj-lt"/>
                <a:cs typeface="Arial" pitchFamily="34" charset="0"/>
              </a:rPr>
              <a:t>Team</a:t>
            </a:r>
            <a:r>
              <a:rPr kumimoji="0" lang="de-DE" sz="1000" i="0" u="none" strike="noStrike" normalizeH="0" baseline="0" dirty="0" smtClean="0">
                <a:ln w="11430"/>
                <a:latin typeface="+mj-lt"/>
                <a:cs typeface="Arial" pitchFamily="34" charset="0"/>
              </a:rPr>
              <a:t> </a:t>
            </a:r>
          </a:p>
        </p:txBody>
      </p:sp>
      <p:sp>
        <p:nvSpPr>
          <p:cNvPr id="381" name="Textfeld 380"/>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2" name="Textfeld 381"/>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3" name="Textfeld 382"/>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4" name="Textfeld 383"/>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5" name="Textfeld 384"/>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6" name="Textfeld 385"/>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7" name="Textfeld 386"/>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8" name="Textfeld 387"/>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89" name="Textfeld 388"/>
          <p:cNvSpPr txBox="1"/>
          <p:nvPr/>
        </p:nvSpPr>
        <p:spPr>
          <a:xfrm>
            <a:off x="2690210" y="2210632"/>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0" name="Textfeld 38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1" name="Textfeld 390"/>
          <p:cNvSpPr txBox="1"/>
          <p:nvPr/>
        </p:nvSpPr>
        <p:spPr>
          <a:xfrm>
            <a:off x="2612143" y="2210632"/>
            <a:ext cx="598562"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2" name="Textfeld 39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3" name="Textfeld 39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4" name="Textfeld 39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5" name="Textfeld 39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6" name="Textfeld 39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7" name="Textfeld 39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8" name="Textfeld 39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99" name="Textfeld 39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0" name="Textfeld 39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1" name="Textfeld 40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2" name="Textfeld 40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3" name="Textfeld 40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4" name="Textfeld 40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5" name="Textfeld 40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6" name="Textfeld 40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7" name="Textfeld 40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8" name="Textfeld 40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09" name="Textfeld 40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0" name="Textfeld 40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1" name="Textfeld 41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2" name="Textfeld 41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3" name="Textfeld 41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4" name="Textfeld 41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5" name="Textfeld 41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6" name="Textfeld 41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7" name="Textfeld 41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8" name="Textfeld 41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19" name="Textfeld 41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0" name="Textfeld 41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1" name="Textfeld 42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2" name="Textfeld 42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3" name="Textfeld 42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4" name="Textfeld 42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5" name="Textfeld 42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6" name="Textfeld 42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7" name="Textfeld 42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8" name="Textfeld 42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29" name="Textfeld 42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0" name="Textfeld 42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1" name="Textfeld 43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2" name="Textfeld 43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3" name="Textfeld 43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4" name="Textfeld 43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5" name="Textfeld 43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6" name="Textfeld 43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7" name="Textfeld 43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8" name="Textfeld 43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39" name="Textfeld 43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0" name="Textfeld 43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1" name="Textfeld 44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2" name="Textfeld 44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3" name="Textfeld 44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4" name="Textfeld 44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5" name="Textfeld 44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6" name="Textfeld 44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7" name="Textfeld 44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8" name="Textfeld 44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49" name="Textfeld 44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0" name="Textfeld 44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1" name="Textfeld 45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2" name="Textfeld 45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3" name="Textfeld 45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4" name="Textfeld 45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5" name="Textfeld 45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6" name="Textfeld 45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7" name="Textfeld 45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8" name="Textfeld 45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59" name="Textfeld 45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0" name="Textfeld 459"/>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1" name="Textfeld 460"/>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2" name="Textfeld 461"/>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3" name="Textfeld 462"/>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4" name="Textfeld 463"/>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5" name="Textfeld 464"/>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6" name="Textfeld 465"/>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7" name="Textfeld 466"/>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8" name="Textfeld 467"/>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69" name="Textfeld 468"/>
          <p:cNvSpPr txBox="1"/>
          <p:nvPr/>
        </p:nvSpPr>
        <p:spPr>
          <a:xfrm>
            <a:off x="2603648" y="2210632"/>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470" name="Textfeld 469"/>
          <p:cNvSpPr txBox="1"/>
          <p:nvPr/>
        </p:nvSpPr>
        <p:spPr>
          <a:xfrm>
            <a:off x="2568382" y="2210632"/>
            <a:ext cx="686085" cy="374718"/>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9000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471" name="Rechteck 470"/>
          <p:cNvSpPr/>
          <p:nvPr/>
        </p:nvSpPr>
        <p:spPr bwMode="auto">
          <a:xfrm>
            <a:off x="34024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2" name="Rechteck 471"/>
          <p:cNvSpPr/>
          <p:nvPr/>
        </p:nvSpPr>
        <p:spPr bwMode="auto">
          <a:xfrm>
            <a:off x="34619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3" name="Rechteck 472"/>
          <p:cNvSpPr/>
          <p:nvPr/>
        </p:nvSpPr>
        <p:spPr bwMode="auto">
          <a:xfrm>
            <a:off x="35213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4" name="Rechteck 473"/>
          <p:cNvSpPr/>
          <p:nvPr/>
        </p:nvSpPr>
        <p:spPr bwMode="auto">
          <a:xfrm>
            <a:off x="35808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5" name="Rechteck 474"/>
          <p:cNvSpPr/>
          <p:nvPr/>
        </p:nvSpPr>
        <p:spPr bwMode="auto">
          <a:xfrm>
            <a:off x="36402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6" name="Rechteck 475"/>
          <p:cNvSpPr/>
          <p:nvPr/>
        </p:nvSpPr>
        <p:spPr bwMode="auto">
          <a:xfrm>
            <a:off x="36996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7" name="Rechteck 476"/>
          <p:cNvSpPr/>
          <p:nvPr/>
        </p:nvSpPr>
        <p:spPr bwMode="auto">
          <a:xfrm>
            <a:off x="37591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8" name="Rechteck 477"/>
          <p:cNvSpPr/>
          <p:nvPr/>
        </p:nvSpPr>
        <p:spPr bwMode="auto">
          <a:xfrm>
            <a:off x="38185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79" name="Rechteck 478"/>
          <p:cNvSpPr/>
          <p:nvPr/>
        </p:nvSpPr>
        <p:spPr bwMode="auto">
          <a:xfrm>
            <a:off x="38780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0" name="Rechteck 479"/>
          <p:cNvSpPr/>
          <p:nvPr/>
        </p:nvSpPr>
        <p:spPr bwMode="auto">
          <a:xfrm>
            <a:off x="39374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1" name="Rechteck 480"/>
          <p:cNvSpPr/>
          <p:nvPr/>
        </p:nvSpPr>
        <p:spPr bwMode="auto">
          <a:xfrm>
            <a:off x="39968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2" name="Rechteck 481"/>
          <p:cNvSpPr/>
          <p:nvPr/>
        </p:nvSpPr>
        <p:spPr bwMode="auto">
          <a:xfrm>
            <a:off x="40563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3" name="Rechteck 482"/>
          <p:cNvSpPr/>
          <p:nvPr/>
        </p:nvSpPr>
        <p:spPr bwMode="auto">
          <a:xfrm>
            <a:off x="41157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4" name="Rechteck 483"/>
          <p:cNvSpPr/>
          <p:nvPr/>
        </p:nvSpPr>
        <p:spPr bwMode="auto">
          <a:xfrm>
            <a:off x="41752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5" name="Rechteck 484"/>
          <p:cNvSpPr/>
          <p:nvPr/>
        </p:nvSpPr>
        <p:spPr bwMode="auto">
          <a:xfrm>
            <a:off x="42346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6" name="Rechteck 485"/>
          <p:cNvSpPr/>
          <p:nvPr/>
        </p:nvSpPr>
        <p:spPr bwMode="auto">
          <a:xfrm>
            <a:off x="42940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7" name="Rechteck 486"/>
          <p:cNvSpPr/>
          <p:nvPr/>
        </p:nvSpPr>
        <p:spPr bwMode="auto">
          <a:xfrm>
            <a:off x="43535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8" name="Rechteck 487"/>
          <p:cNvSpPr/>
          <p:nvPr/>
        </p:nvSpPr>
        <p:spPr bwMode="auto">
          <a:xfrm>
            <a:off x="44129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89" name="Rechteck 488"/>
          <p:cNvSpPr/>
          <p:nvPr/>
        </p:nvSpPr>
        <p:spPr bwMode="auto">
          <a:xfrm>
            <a:off x="44724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0" name="Rechteck 489"/>
          <p:cNvSpPr/>
          <p:nvPr/>
        </p:nvSpPr>
        <p:spPr bwMode="auto">
          <a:xfrm>
            <a:off x="45318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1" name="Rechteck 490"/>
          <p:cNvSpPr/>
          <p:nvPr/>
        </p:nvSpPr>
        <p:spPr bwMode="auto">
          <a:xfrm>
            <a:off x="45912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2" name="Rechteck 491"/>
          <p:cNvSpPr/>
          <p:nvPr/>
        </p:nvSpPr>
        <p:spPr bwMode="auto">
          <a:xfrm>
            <a:off x="46507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3" name="Rechteck 492"/>
          <p:cNvSpPr/>
          <p:nvPr/>
        </p:nvSpPr>
        <p:spPr bwMode="auto">
          <a:xfrm>
            <a:off x="47101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4" name="Rechteck 493"/>
          <p:cNvSpPr/>
          <p:nvPr/>
        </p:nvSpPr>
        <p:spPr bwMode="auto">
          <a:xfrm>
            <a:off x="47696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5" name="Rechteck 494"/>
          <p:cNvSpPr/>
          <p:nvPr/>
        </p:nvSpPr>
        <p:spPr bwMode="auto">
          <a:xfrm>
            <a:off x="48290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6" name="Rechteck 495"/>
          <p:cNvSpPr/>
          <p:nvPr/>
        </p:nvSpPr>
        <p:spPr bwMode="auto">
          <a:xfrm>
            <a:off x="48884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7" name="Rechteck 496"/>
          <p:cNvSpPr/>
          <p:nvPr/>
        </p:nvSpPr>
        <p:spPr bwMode="auto">
          <a:xfrm>
            <a:off x="49479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8" name="Rechteck 497"/>
          <p:cNvSpPr/>
          <p:nvPr/>
        </p:nvSpPr>
        <p:spPr bwMode="auto">
          <a:xfrm>
            <a:off x="50073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499" name="Rechteck 498"/>
          <p:cNvSpPr/>
          <p:nvPr/>
        </p:nvSpPr>
        <p:spPr bwMode="auto">
          <a:xfrm>
            <a:off x="50668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0" name="Rechteck 499"/>
          <p:cNvSpPr/>
          <p:nvPr/>
        </p:nvSpPr>
        <p:spPr bwMode="auto">
          <a:xfrm>
            <a:off x="51262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1" name="Rechteck 500"/>
          <p:cNvSpPr/>
          <p:nvPr/>
        </p:nvSpPr>
        <p:spPr bwMode="auto">
          <a:xfrm>
            <a:off x="51856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2" name="Rechteck 501"/>
          <p:cNvSpPr/>
          <p:nvPr/>
        </p:nvSpPr>
        <p:spPr bwMode="auto">
          <a:xfrm>
            <a:off x="52451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3" name="Rechteck 502"/>
          <p:cNvSpPr/>
          <p:nvPr/>
        </p:nvSpPr>
        <p:spPr bwMode="auto">
          <a:xfrm>
            <a:off x="53045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4" name="Rechteck 503"/>
          <p:cNvSpPr/>
          <p:nvPr/>
        </p:nvSpPr>
        <p:spPr bwMode="auto">
          <a:xfrm>
            <a:off x="53640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5" name="Rechteck 504"/>
          <p:cNvSpPr/>
          <p:nvPr/>
        </p:nvSpPr>
        <p:spPr bwMode="auto">
          <a:xfrm>
            <a:off x="54234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6" name="Rechteck 505"/>
          <p:cNvSpPr/>
          <p:nvPr/>
        </p:nvSpPr>
        <p:spPr bwMode="auto">
          <a:xfrm>
            <a:off x="54828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7" name="Rechteck 506"/>
          <p:cNvSpPr/>
          <p:nvPr/>
        </p:nvSpPr>
        <p:spPr bwMode="auto">
          <a:xfrm>
            <a:off x="55423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8" name="Rechteck 507"/>
          <p:cNvSpPr/>
          <p:nvPr/>
        </p:nvSpPr>
        <p:spPr bwMode="auto">
          <a:xfrm>
            <a:off x="56017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09" name="Rechteck 508"/>
          <p:cNvSpPr/>
          <p:nvPr/>
        </p:nvSpPr>
        <p:spPr bwMode="auto">
          <a:xfrm>
            <a:off x="56612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0" name="Rechteck 509"/>
          <p:cNvSpPr/>
          <p:nvPr/>
        </p:nvSpPr>
        <p:spPr bwMode="auto">
          <a:xfrm>
            <a:off x="57206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1" name="Rechteck 510"/>
          <p:cNvSpPr/>
          <p:nvPr/>
        </p:nvSpPr>
        <p:spPr bwMode="auto">
          <a:xfrm>
            <a:off x="57800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2" name="Rechteck 511"/>
          <p:cNvSpPr/>
          <p:nvPr/>
        </p:nvSpPr>
        <p:spPr bwMode="auto">
          <a:xfrm>
            <a:off x="58395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3" name="Rechteck 512"/>
          <p:cNvSpPr/>
          <p:nvPr/>
        </p:nvSpPr>
        <p:spPr bwMode="auto">
          <a:xfrm>
            <a:off x="58989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4" name="Rechteck 513"/>
          <p:cNvSpPr/>
          <p:nvPr/>
        </p:nvSpPr>
        <p:spPr bwMode="auto">
          <a:xfrm>
            <a:off x="59584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5" name="Rechteck 514"/>
          <p:cNvSpPr/>
          <p:nvPr/>
        </p:nvSpPr>
        <p:spPr bwMode="auto">
          <a:xfrm>
            <a:off x="60178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6" name="Rechteck 515"/>
          <p:cNvSpPr/>
          <p:nvPr/>
        </p:nvSpPr>
        <p:spPr bwMode="auto">
          <a:xfrm>
            <a:off x="60772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7" name="Rechteck 516"/>
          <p:cNvSpPr/>
          <p:nvPr/>
        </p:nvSpPr>
        <p:spPr bwMode="auto">
          <a:xfrm>
            <a:off x="61367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8" name="Rechteck 517"/>
          <p:cNvSpPr/>
          <p:nvPr/>
        </p:nvSpPr>
        <p:spPr bwMode="auto">
          <a:xfrm>
            <a:off x="61961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19" name="Rechteck 518"/>
          <p:cNvSpPr/>
          <p:nvPr/>
        </p:nvSpPr>
        <p:spPr bwMode="auto">
          <a:xfrm>
            <a:off x="62556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0" name="Rechteck 519"/>
          <p:cNvSpPr/>
          <p:nvPr/>
        </p:nvSpPr>
        <p:spPr bwMode="auto">
          <a:xfrm>
            <a:off x="63150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1" name="Rechteck 520"/>
          <p:cNvSpPr/>
          <p:nvPr/>
        </p:nvSpPr>
        <p:spPr bwMode="auto">
          <a:xfrm>
            <a:off x="63744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2" name="Rechteck 521"/>
          <p:cNvSpPr/>
          <p:nvPr/>
        </p:nvSpPr>
        <p:spPr bwMode="auto">
          <a:xfrm>
            <a:off x="64339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3" name="Rechteck 522"/>
          <p:cNvSpPr/>
          <p:nvPr/>
        </p:nvSpPr>
        <p:spPr bwMode="auto">
          <a:xfrm>
            <a:off x="64933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4" name="Rechteck 523"/>
          <p:cNvSpPr/>
          <p:nvPr/>
        </p:nvSpPr>
        <p:spPr bwMode="auto">
          <a:xfrm>
            <a:off x="65528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5" name="Rechteck 524"/>
          <p:cNvSpPr/>
          <p:nvPr/>
        </p:nvSpPr>
        <p:spPr bwMode="auto">
          <a:xfrm>
            <a:off x="66122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6" name="Rechteck 525"/>
          <p:cNvSpPr/>
          <p:nvPr/>
        </p:nvSpPr>
        <p:spPr bwMode="auto">
          <a:xfrm>
            <a:off x="66716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7" name="Rechteck 526"/>
          <p:cNvSpPr/>
          <p:nvPr/>
        </p:nvSpPr>
        <p:spPr bwMode="auto">
          <a:xfrm>
            <a:off x="67311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8" name="Rechteck 527"/>
          <p:cNvSpPr/>
          <p:nvPr/>
        </p:nvSpPr>
        <p:spPr bwMode="auto">
          <a:xfrm>
            <a:off x="67905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29" name="Rechteck 528"/>
          <p:cNvSpPr/>
          <p:nvPr/>
        </p:nvSpPr>
        <p:spPr bwMode="auto">
          <a:xfrm>
            <a:off x="68500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0" name="Rechteck 529"/>
          <p:cNvSpPr/>
          <p:nvPr/>
        </p:nvSpPr>
        <p:spPr bwMode="auto">
          <a:xfrm>
            <a:off x="69094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1" name="Rechteck 530"/>
          <p:cNvSpPr/>
          <p:nvPr/>
        </p:nvSpPr>
        <p:spPr bwMode="auto">
          <a:xfrm>
            <a:off x="69688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2" name="Rechteck 531"/>
          <p:cNvSpPr/>
          <p:nvPr/>
        </p:nvSpPr>
        <p:spPr bwMode="auto">
          <a:xfrm>
            <a:off x="70283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3" name="Rechteck 532"/>
          <p:cNvSpPr/>
          <p:nvPr/>
        </p:nvSpPr>
        <p:spPr bwMode="auto">
          <a:xfrm>
            <a:off x="70877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4" name="Rechteck 533"/>
          <p:cNvSpPr/>
          <p:nvPr/>
        </p:nvSpPr>
        <p:spPr bwMode="auto">
          <a:xfrm>
            <a:off x="71472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5" name="Rechteck 534"/>
          <p:cNvSpPr/>
          <p:nvPr/>
        </p:nvSpPr>
        <p:spPr bwMode="auto">
          <a:xfrm>
            <a:off x="72066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6" name="Rechteck 535"/>
          <p:cNvSpPr/>
          <p:nvPr/>
        </p:nvSpPr>
        <p:spPr bwMode="auto">
          <a:xfrm>
            <a:off x="72660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7" name="Rechteck 536"/>
          <p:cNvSpPr/>
          <p:nvPr/>
        </p:nvSpPr>
        <p:spPr bwMode="auto">
          <a:xfrm>
            <a:off x="73255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8" name="Rechteck 537"/>
          <p:cNvSpPr/>
          <p:nvPr/>
        </p:nvSpPr>
        <p:spPr bwMode="auto">
          <a:xfrm>
            <a:off x="73849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39" name="Rechteck 538"/>
          <p:cNvSpPr/>
          <p:nvPr/>
        </p:nvSpPr>
        <p:spPr bwMode="auto">
          <a:xfrm>
            <a:off x="74444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0" name="Rechteck 539"/>
          <p:cNvSpPr/>
          <p:nvPr/>
        </p:nvSpPr>
        <p:spPr bwMode="auto">
          <a:xfrm>
            <a:off x="75038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1" name="Rechteck 540"/>
          <p:cNvSpPr/>
          <p:nvPr/>
        </p:nvSpPr>
        <p:spPr bwMode="auto">
          <a:xfrm>
            <a:off x="75632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2" name="Rechteck 541"/>
          <p:cNvSpPr/>
          <p:nvPr/>
        </p:nvSpPr>
        <p:spPr bwMode="auto">
          <a:xfrm>
            <a:off x="76227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3" name="Rechteck 542"/>
          <p:cNvSpPr/>
          <p:nvPr/>
        </p:nvSpPr>
        <p:spPr bwMode="auto">
          <a:xfrm>
            <a:off x="76821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4" name="Rechteck 543"/>
          <p:cNvSpPr/>
          <p:nvPr/>
        </p:nvSpPr>
        <p:spPr bwMode="auto">
          <a:xfrm>
            <a:off x="77416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5" name="Rechteck 544"/>
          <p:cNvSpPr/>
          <p:nvPr/>
        </p:nvSpPr>
        <p:spPr bwMode="auto">
          <a:xfrm>
            <a:off x="78010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6" name="Rechteck 545"/>
          <p:cNvSpPr/>
          <p:nvPr/>
        </p:nvSpPr>
        <p:spPr bwMode="auto">
          <a:xfrm>
            <a:off x="78604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7" name="Rechteck 546"/>
          <p:cNvSpPr/>
          <p:nvPr/>
        </p:nvSpPr>
        <p:spPr bwMode="auto">
          <a:xfrm>
            <a:off x="79199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8" name="Rechteck 547"/>
          <p:cNvSpPr/>
          <p:nvPr/>
        </p:nvSpPr>
        <p:spPr bwMode="auto">
          <a:xfrm>
            <a:off x="79793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49" name="Rechteck 548"/>
          <p:cNvSpPr/>
          <p:nvPr/>
        </p:nvSpPr>
        <p:spPr bwMode="auto">
          <a:xfrm>
            <a:off x="80388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0" name="Rechteck 549"/>
          <p:cNvSpPr/>
          <p:nvPr/>
        </p:nvSpPr>
        <p:spPr bwMode="auto">
          <a:xfrm>
            <a:off x="80982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1" name="Rechteck 550"/>
          <p:cNvSpPr/>
          <p:nvPr/>
        </p:nvSpPr>
        <p:spPr bwMode="auto">
          <a:xfrm>
            <a:off x="81576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2" name="Rechteck 551"/>
          <p:cNvSpPr/>
          <p:nvPr/>
        </p:nvSpPr>
        <p:spPr bwMode="auto">
          <a:xfrm>
            <a:off x="82171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3" name="Rechteck 552"/>
          <p:cNvSpPr/>
          <p:nvPr/>
        </p:nvSpPr>
        <p:spPr bwMode="auto">
          <a:xfrm>
            <a:off x="82765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4" name="Rechteck 553"/>
          <p:cNvSpPr/>
          <p:nvPr/>
        </p:nvSpPr>
        <p:spPr bwMode="auto">
          <a:xfrm>
            <a:off x="83360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5" name="Rechteck 554"/>
          <p:cNvSpPr/>
          <p:nvPr/>
        </p:nvSpPr>
        <p:spPr bwMode="auto">
          <a:xfrm>
            <a:off x="839544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6" name="Rechteck 555"/>
          <p:cNvSpPr/>
          <p:nvPr/>
        </p:nvSpPr>
        <p:spPr bwMode="auto">
          <a:xfrm>
            <a:off x="84548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7" name="Rechteck 556"/>
          <p:cNvSpPr/>
          <p:nvPr/>
        </p:nvSpPr>
        <p:spPr bwMode="auto">
          <a:xfrm>
            <a:off x="851432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8" name="Rechteck 557"/>
          <p:cNvSpPr/>
          <p:nvPr/>
        </p:nvSpPr>
        <p:spPr bwMode="auto">
          <a:xfrm>
            <a:off x="857376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59" name="Rechteck 558"/>
          <p:cNvSpPr/>
          <p:nvPr/>
        </p:nvSpPr>
        <p:spPr bwMode="auto">
          <a:xfrm>
            <a:off x="863320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60" name="Rechteck 559"/>
          <p:cNvSpPr/>
          <p:nvPr/>
        </p:nvSpPr>
        <p:spPr bwMode="auto">
          <a:xfrm>
            <a:off x="8692685" y="2204864"/>
            <a:ext cx="72000" cy="416488"/>
          </a:xfrm>
          <a:prstGeom prst="rect">
            <a:avLst/>
          </a:prstGeom>
          <a:solidFill>
            <a:srgbClr val="768174"/>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561" name="Plus Grün"/>
          <p:cNvSpPr/>
          <p:nvPr/>
        </p:nvSpPr>
        <p:spPr bwMode="auto">
          <a:xfrm>
            <a:off x="611560" y="2217668"/>
            <a:ext cx="50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108000" rIns="9144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2800" b="1" i="0" u="none" strike="noStrike" cap="none" normalizeH="0" baseline="0" dirty="0" smtClean="0">
                <a:ln>
                  <a:noFill/>
                </a:ln>
                <a:solidFill>
                  <a:schemeClr val="tx1"/>
                </a:solidFill>
                <a:effectLst/>
                <a:latin typeface="Vrinda" pitchFamily="34" charset="0"/>
                <a:cs typeface="Vrinda" pitchFamily="34" charset="0"/>
              </a:rPr>
              <a:t>Ü</a:t>
            </a:r>
          </a:p>
        </p:txBody>
      </p:sp>
      <p:sp>
        <p:nvSpPr>
          <p:cNvPr id="562" name="Rechteck 561"/>
          <p:cNvSpPr/>
          <p:nvPr/>
        </p:nvSpPr>
        <p:spPr bwMode="auto">
          <a:xfrm>
            <a:off x="2459408" y="3096500"/>
            <a:ext cx="86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smtClean="0">
              <a:ln>
                <a:noFill/>
              </a:ln>
              <a:solidFill>
                <a:schemeClr val="tx1"/>
              </a:solidFill>
              <a:effectLst/>
              <a:latin typeface="Times New Roman" pitchFamily="18" charset="0"/>
            </a:endParaRPr>
          </a:p>
        </p:txBody>
      </p:sp>
      <p:sp>
        <p:nvSpPr>
          <p:cNvPr id="563" name="Plus Rot"/>
          <p:cNvSpPr/>
          <p:nvPr/>
        </p:nvSpPr>
        <p:spPr bwMode="auto">
          <a:xfrm>
            <a:off x="611560" y="3096500"/>
            <a:ext cx="51868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smtClean="0">
                <a:ln>
                  <a:noFill/>
                </a:ln>
                <a:solidFill>
                  <a:schemeClr val="tx1"/>
                </a:solidFill>
                <a:effectLst/>
                <a:latin typeface="Vrinda" pitchFamily="34" charset="0"/>
                <a:cs typeface="Vrinda" pitchFamily="34" charset="0"/>
              </a:rPr>
              <a:t>+</a:t>
            </a:r>
          </a:p>
        </p:txBody>
      </p:sp>
      <p:sp>
        <p:nvSpPr>
          <p:cNvPr id="564" name="Rechteck 563"/>
          <p:cNvSpPr/>
          <p:nvPr/>
        </p:nvSpPr>
        <p:spPr bwMode="auto">
          <a:xfrm>
            <a:off x="1149227" y="3096500"/>
            <a:ext cx="1296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36000" tIns="45720" rIns="91440" bIns="45720" numCol="1" rtlCol="0"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indent="0" algn="l" defTabSz="914400" rtl="0" eaLnBrk="1" fontAlgn="base" latinLnBrk="0" hangingPunct="1">
              <a:lnSpc>
                <a:spcPct val="100000"/>
              </a:lnSpc>
              <a:spcBef>
                <a:spcPct val="0"/>
              </a:spcBef>
              <a:spcAft>
                <a:spcPct val="0"/>
              </a:spcAft>
              <a:buClrTx/>
              <a:buSzTx/>
              <a:buFontTx/>
              <a:buNone/>
              <a:tabLst/>
            </a:pPr>
            <a:r>
              <a:rPr lang="de-DE" sz="1000" dirty="0">
                <a:ln w="11430"/>
                <a:latin typeface="+mj-lt"/>
                <a:cs typeface="Arial" pitchFamily="34" charset="0"/>
              </a:rPr>
              <a:t> </a:t>
            </a:r>
            <a:r>
              <a:rPr lang="de-DE" sz="1000" dirty="0" smtClean="0">
                <a:ln w="11430"/>
                <a:latin typeface="+mj-lt"/>
                <a:cs typeface="Arial" pitchFamily="34" charset="0"/>
              </a:rPr>
              <a:t>Team </a:t>
            </a:r>
            <a:endParaRPr kumimoji="0" lang="de-DE" sz="1000" i="0" u="none" strike="noStrike" normalizeH="0" baseline="0" dirty="0" smtClean="0">
              <a:ln w="11430"/>
              <a:latin typeface="+mj-lt"/>
              <a:cs typeface="Arial" pitchFamily="34" charset="0"/>
            </a:endParaRPr>
          </a:p>
        </p:txBody>
      </p:sp>
      <p:sp>
        <p:nvSpPr>
          <p:cNvPr id="565" name="Textfeld 564"/>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66" name="Textfeld 565"/>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67" name="Textfeld 566"/>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68" name="Textfeld 567"/>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69" name="Textfeld 568"/>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0" name="Textfeld 569"/>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1" name="Textfeld 570"/>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2" name="Textfeld 571"/>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3" name="Textfeld 572"/>
          <p:cNvSpPr txBox="1"/>
          <p:nvPr/>
        </p:nvSpPr>
        <p:spPr>
          <a:xfrm>
            <a:off x="2690210" y="3089464"/>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4" name="Textfeld 57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5" name="Textfeld 574"/>
          <p:cNvSpPr txBox="1"/>
          <p:nvPr/>
        </p:nvSpPr>
        <p:spPr>
          <a:xfrm>
            <a:off x="2612143" y="3089464"/>
            <a:ext cx="598562"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6" name="Textfeld 57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7" name="Textfeld 57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8" name="Textfeld 57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79" name="Textfeld 57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0" name="Textfeld 57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1" name="Textfeld 58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2" name="Textfeld 58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3" name="Textfeld 58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4" name="Textfeld 58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5" name="Textfeld 58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6" name="Textfeld 58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7" name="Textfeld 58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8" name="Textfeld 58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89" name="Textfeld 58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0" name="Textfeld 58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1" name="Textfeld 59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2" name="Textfeld 59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3" name="Textfeld 59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4" name="Textfeld 59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5" name="Textfeld 59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6" name="Textfeld 59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7" name="Textfeld 59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8" name="Textfeld 59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99" name="Textfeld 59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0" name="Textfeld 59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1" name="Textfeld 60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2" name="Textfeld 60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3" name="Textfeld 60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4" name="Textfeld 60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5" name="Textfeld 60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6" name="Textfeld 60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7" name="Textfeld 60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8" name="Textfeld 60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09" name="Textfeld 60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0" name="Textfeld 60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1" name="Textfeld 61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2" name="Textfeld 61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3" name="Textfeld 61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4" name="Textfeld 61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5" name="Textfeld 61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6" name="Textfeld 61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7" name="Textfeld 61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8" name="Textfeld 61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19" name="Textfeld 61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0" name="Textfeld 61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1" name="Textfeld 62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2" name="Textfeld 62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3" name="Textfeld 62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4" name="Textfeld 62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5" name="Textfeld 62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6" name="Textfeld 62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7" name="Textfeld 62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8" name="Textfeld 62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29" name="Textfeld 62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0" name="Textfeld 62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1" name="Textfeld 63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2" name="Textfeld 63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3" name="Textfeld 63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4" name="Textfeld 63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5" name="Textfeld 63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6" name="Textfeld 63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7" name="Textfeld 63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8" name="Textfeld 63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39" name="Textfeld 63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0" name="Textfeld 63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1" name="Textfeld 64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2" name="Textfeld 64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3" name="Textfeld 64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4" name="Textfeld 643"/>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5" name="Textfeld 644"/>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6" name="Textfeld 645"/>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7" name="Textfeld 646"/>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8" name="Textfeld 647"/>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49" name="Textfeld 648"/>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50" name="Textfeld 649"/>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51" name="Textfeld 650"/>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52" name="Textfeld 651"/>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53" name="Textfeld 652"/>
          <p:cNvSpPr txBox="1"/>
          <p:nvPr/>
        </p:nvSpPr>
        <p:spPr>
          <a:xfrm>
            <a:off x="2603648" y="3089464"/>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54" name="Textfeld 653"/>
          <p:cNvSpPr txBox="1"/>
          <p:nvPr/>
        </p:nvSpPr>
        <p:spPr>
          <a:xfrm>
            <a:off x="2568382" y="3089464"/>
            <a:ext cx="686085" cy="374718"/>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9000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655" name="Rechteck 654"/>
          <p:cNvSpPr/>
          <p:nvPr/>
        </p:nvSpPr>
        <p:spPr bwMode="auto">
          <a:xfrm>
            <a:off x="34024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56" name="Rechteck 655"/>
          <p:cNvSpPr/>
          <p:nvPr/>
        </p:nvSpPr>
        <p:spPr bwMode="auto">
          <a:xfrm>
            <a:off x="34619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57" name="Rechteck 656"/>
          <p:cNvSpPr/>
          <p:nvPr/>
        </p:nvSpPr>
        <p:spPr bwMode="auto">
          <a:xfrm>
            <a:off x="35213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58" name="Rechteck 657"/>
          <p:cNvSpPr/>
          <p:nvPr/>
        </p:nvSpPr>
        <p:spPr bwMode="auto">
          <a:xfrm>
            <a:off x="35808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59" name="Rechteck 658"/>
          <p:cNvSpPr/>
          <p:nvPr/>
        </p:nvSpPr>
        <p:spPr bwMode="auto">
          <a:xfrm>
            <a:off x="36402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0" name="Rechteck 659"/>
          <p:cNvSpPr/>
          <p:nvPr/>
        </p:nvSpPr>
        <p:spPr bwMode="auto">
          <a:xfrm>
            <a:off x="36996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1" name="Rechteck 660"/>
          <p:cNvSpPr/>
          <p:nvPr/>
        </p:nvSpPr>
        <p:spPr bwMode="auto">
          <a:xfrm>
            <a:off x="37591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2" name="Rechteck 661"/>
          <p:cNvSpPr/>
          <p:nvPr/>
        </p:nvSpPr>
        <p:spPr bwMode="auto">
          <a:xfrm>
            <a:off x="38185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3" name="Rechteck 662"/>
          <p:cNvSpPr/>
          <p:nvPr/>
        </p:nvSpPr>
        <p:spPr bwMode="auto">
          <a:xfrm>
            <a:off x="38780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4" name="Rechteck 663"/>
          <p:cNvSpPr/>
          <p:nvPr/>
        </p:nvSpPr>
        <p:spPr bwMode="auto">
          <a:xfrm>
            <a:off x="39374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5" name="Rechteck 664"/>
          <p:cNvSpPr/>
          <p:nvPr/>
        </p:nvSpPr>
        <p:spPr bwMode="auto">
          <a:xfrm>
            <a:off x="39968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6" name="Rechteck 665"/>
          <p:cNvSpPr/>
          <p:nvPr/>
        </p:nvSpPr>
        <p:spPr bwMode="auto">
          <a:xfrm>
            <a:off x="40563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7" name="Rechteck 666"/>
          <p:cNvSpPr/>
          <p:nvPr/>
        </p:nvSpPr>
        <p:spPr bwMode="auto">
          <a:xfrm>
            <a:off x="41157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8" name="Rechteck 667"/>
          <p:cNvSpPr/>
          <p:nvPr/>
        </p:nvSpPr>
        <p:spPr bwMode="auto">
          <a:xfrm>
            <a:off x="41752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69" name="Rechteck 668"/>
          <p:cNvSpPr/>
          <p:nvPr/>
        </p:nvSpPr>
        <p:spPr bwMode="auto">
          <a:xfrm>
            <a:off x="42346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0" name="Rechteck 669"/>
          <p:cNvSpPr/>
          <p:nvPr/>
        </p:nvSpPr>
        <p:spPr bwMode="auto">
          <a:xfrm>
            <a:off x="42940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1" name="Rechteck 670"/>
          <p:cNvSpPr/>
          <p:nvPr/>
        </p:nvSpPr>
        <p:spPr bwMode="auto">
          <a:xfrm>
            <a:off x="43535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2" name="Rechteck 671"/>
          <p:cNvSpPr/>
          <p:nvPr/>
        </p:nvSpPr>
        <p:spPr bwMode="auto">
          <a:xfrm>
            <a:off x="44129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3" name="Rechteck 672"/>
          <p:cNvSpPr/>
          <p:nvPr/>
        </p:nvSpPr>
        <p:spPr bwMode="auto">
          <a:xfrm>
            <a:off x="44724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4" name="Rechteck 673"/>
          <p:cNvSpPr/>
          <p:nvPr/>
        </p:nvSpPr>
        <p:spPr bwMode="auto">
          <a:xfrm>
            <a:off x="45318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5" name="Rechteck 674"/>
          <p:cNvSpPr/>
          <p:nvPr/>
        </p:nvSpPr>
        <p:spPr bwMode="auto">
          <a:xfrm>
            <a:off x="45912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6" name="Rechteck 675"/>
          <p:cNvSpPr/>
          <p:nvPr/>
        </p:nvSpPr>
        <p:spPr bwMode="auto">
          <a:xfrm>
            <a:off x="46507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7" name="Rechteck 676"/>
          <p:cNvSpPr/>
          <p:nvPr/>
        </p:nvSpPr>
        <p:spPr bwMode="auto">
          <a:xfrm>
            <a:off x="47101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8" name="Rechteck 677"/>
          <p:cNvSpPr/>
          <p:nvPr/>
        </p:nvSpPr>
        <p:spPr bwMode="auto">
          <a:xfrm>
            <a:off x="47696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79" name="Rechteck 678"/>
          <p:cNvSpPr/>
          <p:nvPr/>
        </p:nvSpPr>
        <p:spPr bwMode="auto">
          <a:xfrm>
            <a:off x="48290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0" name="Rechteck 679"/>
          <p:cNvSpPr/>
          <p:nvPr/>
        </p:nvSpPr>
        <p:spPr bwMode="auto">
          <a:xfrm>
            <a:off x="48884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1" name="Rechteck 680"/>
          <p:cNvSpPr/>
          <p:nvPr/>
        </p:nvSpPr>
        <p:spPr bwMode="auto">
          <a:xfrm>
            <a:off x="49479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2" name="Rechteck 681"/>
          <p:cNvSpPr/>
          <p:nvPr/>
        </p:nvSpPr>
        <p:spPr bwMode="auto">
          <a:xfrm>
            <a:off x="50073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3" name="Rechteck 682"/>
          <p:cNvSpPr/>
          <p:nvPr/>
        </p:nvSpPr>
        <p:spPr bwMode="auto">
          <a:xfrm>
            <a:off x="50668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4" name="Rechteck 683"/>
          <p:cNvSpPr/>
          <p:nvPr/>
        </p:nvSpPr>
        <p:spPr bwMode="auto">
          <a:xfrm>
            <a:off x="51262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5" name="Rechteck 684"/>
          <p:cNvSpPr/>
          <p:nvPr/>
        </p:nvSpPr>
        <p:spPr bwMode="auto">
          <a:xfrm>
            <a:off x="51856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6" name="Rechteck 685"/>
          <p:cNvSpPr/>
          <p:nvPr/>
        </p:nvSpPr>
        <p:spPr bwMode="auto">
          <a:xfrm>
            <a:off x="52451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7" name="Rechteck 686"/>
          <p:cNvSpPr/>
          <p:nvPr/>
        </p:nvSpPr>
        <p:spPr bwMode="auto">
          <a:xfrm>
            <a:off x="53045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8" name="Rechteck 687"/>
          <p:cNvSpPr/>
          <p:nvPr/>
        </p:nvSpPr>
        <p:spPr bwMode="auto">
          <a:xfrm>
            <a:off x="53640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89" name="Rechteck 688"/>
          <p:cNvSpPr/>
          <p:nvPr/>
        </p:nvSpPr>
        <p:spPr bwMode="auto">
          <a:xfrm>
            <a:off x="54234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0" name="Rechteck 689"/>
          <p:cNvSpPr/>
          <p:nvPr/>
        </p:nvSpPr>
        <p:spPr bwMode="auto">
          <a:xfrm>
            <a:off x="54828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1" name="Rechteck 690"/>
          <p:cNvSpPr/>
          <p:nvPr/>
        </p:nvSpPr>
        <p:spPr bwMode="auto">
          <a:xfrm>
            <a:off x="55423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2" name="Rechteck 691"/>
          <p:cNvSpPr/>
          <p:nvPr/>
        </p:nvSpPr>
        <p:spPr bwMode="auto">
          <a:xfrm>
            <a:off x="56017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3" name="Rechteck 692"/>
          <p:cNvSpPr/>
          <p:nvPr/>
        </p:nvSpPr>
        <p:spPr bwMode="auto">
          <a:xfrm>
            <a:off x="56612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4" name="Rechteck 693"/>
          <p:cNvSpPr/>
          <p:nvPr/>
        </p:nvSpPr>
        <p:spPr bwMode="auto">
          <a:xfrm>
            <a:off x="57206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5" name="Rechteck 694"/>
          <p:cNvSpPr/>
          <p:nvPr/>
        </p:nvSpPr>
        <p:spPr bwMode="auto">
          <a:xfrm>
            <a:off x="57800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6" name="Rechteck 695"/>
          <p:cNvSpPr/>
          <p:nvPr/>
        </p:nvSpPr>
        <p:spPr bwMode="auto">
          <a:xfrm>
            <a:off x="58395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7" name="Rechteck 696"/>
          <p:cNvSpPr/>
          <p:nvPr/>
        </p:nvSpPr>
        <p:spPr bwMode="auto">
          <a:xfrm>
            <a:off x="58989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8" name="Rechteck 697"/>
          <p:cNvSpPr/>
          <p:nvPr/>
        </p:nvSpPr>
        <p:spPr bwMode="auto">
          <a:xfrm>
            <a:off x="59584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699" name="Rechteck 698"/>
          <p:cNvSpPr/>
          <p:nvPr/>
        </p:nvSpPr>
        <p:spPr bwMode="auto">
          <a:xfrm>
            <a:off x="60178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0" name="Rechteck 699"/>
          <p:cNvSpPr/>
          <p:nvPr/>
        </p:nvSpPr>
        <p:spPr bwMode="auto">
          <a:xfrm>
            <a:off x="60772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1" name="Rechteck 700"/>
          <p:cNvSpPr/>
          <p:nvPr/>
        </p:nvSpPr>
        <p:spPr bwMode="auto">
          <a:xfrm>
            <a:off x="61367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2" name="Rechteck 701"/>
          <p:cNvSpPr/>
          <p:nvPr/>
        </p:nvSpPr>
        <p:spPr bwMode="auto">
          <a:xfrm>
            <a:off x="61961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3" name="Rechteck 702"/>
          <p:cNvSpPr/>
          <p:nvPr/>
        </p:nvSpPr>
        <p:spPr bwMode="auto">
          <a:xfrm>
            <a:off x="62556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4" name="Rechteck 703"/>
          <p:cNvSpPr/>
          <p:nvPr/>
        </p:nvSpPr>
        <p:spPr bwMode="auto">
          <a:xfrm>
            <a:off x="63150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5" name="Rechteck 704"/>
          <p:cNvSpPr/>
          <p:nvPr/>
        </p:nvSpPr>
        <p:spPr bwMode="auto">
          <a:xfrm>
            <a:off x="63744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6" name="Rechteck 705"/>
          <p:cNvSpPr/>
          <p:nvPr/>
        </p:nvSpPr>
        <p:spPr bwMode="auto">
          <a:xfrm>
            <a:off x="64339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7" name="Rechteck 706"/>
          <p:cNvSpPr/>
          <p:nvPr/>
        </p:nvSpPr>
        <p:spPr bwMode="auto">
          <a:xfrm>
            <a:off x="64933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8" name="Rechteck 707"/>
          <p:cNvSpPr/>
          <p:nvPr/>
        </p:nvSpPr>
        <p:spPr bwMode="auto">
          <a:xfrm>
            <a:off x="65528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09" name="Rechteck 708"/>
          <p:cNvSpPr/>
          <p:nvPr/>
        </p:nvSpPr>
        <p:spPr bwMode="auto">
          <a:xfrm>
            <a:off x="66122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0" name="Rechteck 709"/>
          <p:cNvSpPr/>
          <p:nvPr/>
        </p:nvSpPr>
        <p:spPr bwMode="auto">
          <a:xfrm>
            <a:off x="66716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1" name="Rechteck 710"/>
          <p:cNvSpPr/>
          <p:nvPr/>
        </p:nvSpPr>
        <p:spPr bwMode="auto">
          <a:xfrm>
            <a:off x="67311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2" name="Rechteck 711"/>
          <p:cNvSpPr/>
          <p:nvPr/>
        </p:nvSpPr>
        <p:spPr bwMode="auto">
          <a:xfrm>
            <a:off x="67905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3" name="Rechteck 712"/>
          <p:cNvSpPr/>
          <p:nvPr/>
        </p:nvSpPr>
        <p:spPr bwMode="auto">
          <a:xfrm>
            <a:off x="68500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4" name="Rechteck 713"/>
          <p:cNvSpPr/>
          <p:nvPr/>
        </p:nvSpPr>
        <p:spPr bwMode="auto">
          <a:xfrm>
            <a:off x="69094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5" name="Rechteck 714"/>
          <p:cNvSpPr/>
          <p:nvPr/>
        </p:nvSpPr>
        <p:spPr bwMode="auto">
          <a:xfrm>
            <a:off x="69688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6" name="Rechteck 715"/>
          <p:cNvSpPr/>
          <p:nvPr/>
        </p:nvSpPr>
        <p:spPr bwMode="auto">
          <a:xfrm>
            <a:off x="70283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7" name="Rechteck 716"/>
          <p:cNvSpPr/>
          <p:nvPr/>
        </p:nvSpPr>
        <p:spPr bwMode="auto">
          <a:xfrm>
            <a:off x="70877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8" name="Rechteck 717"/>
          <p:cNvSpPr/>
          <p:nvPr/>
        </p:nvSpPr>
        <p:spPr bwMode="auto">
          <a:xfrm>
            <a:off x="71472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19" name="Rechteck 718"/>
          <p:cNvSpPr/>
          <p:nvPr/>
        </p:nvSpPr>
        <p:spPr bwMode="auto">
          <a:xfrm>
            <a:off x="72066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0" name="Rechteck 719"/>
          <p:cNvSpPr/>
          <p:nvPr/>
        </p:nvSpPr>
        <p:spPr bwMode="auto">
          <a:xfrm>
            <a:off x="72660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1" name="Rechteck 720"/>
          <p:cNvSpPr/>
          <p:nvPr/>
        </p:nvSpPr>
        <p:spPr bwMode="auto">
          <a:xfrm>
            <a:off x="73255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2" name="Rechteck 721"/>
          <p:cNvSpPr/>
          <p:nvPr/>
        </p:nvSpPr>
        <p:spPr bwMode="auto">
          <a:xfrm>
            <a:off x="73849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3" name="Rechteck 722"/>
          <p:cNvSpPr/>
          <p:nvPr/>
        </p:nvSpPr>
        <p:spPr bwMode="auto">
          <a:xfrm>
            <a:off x="74444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4" name="Rechteck 723"/>
          <p:cNvSpPr/>
          <p:nvPr/>
        </p:nvSpPr>
        <p:spPr bwMode="auto">
          <a:xfrm>
            <a:off x="75038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5" name="Rechteck 724"/>
          <p:cNvSpPr/>
          <p:nvPr/>
        </p:nvSpPr>
        <p:spPr bwMode="auto">
          <a:xfrm>
            <a:off x="75632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6" name="Rechteck 725"/>
          <p:cNvSpPr/>
          <p:nvPr/>
        </p:nvSpPr>
        <p:spPr bwMode="auto">
          <a:xfrm>
            <a:off x="76227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7" name="Rechteck 726"/>
          <p:cNvSpPr/>
          <p:nvPr/>
        </p:nvSpPr>
        <p:spPr bwMode="auto">
          <a:xfrm>
            <a:off x="76821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8" name="Rechteck 727"/>
          <p:cNvSpPr/>
          <p:nvPr/>
        </p:nvSpPr>
        <p:spPr bwMode="auto">
          <a:xfrm>
            <a:off x="77416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29" name="Rechteck 728"/>
          <p:cNvSpPr/>
          <p:nvPr/>
        </p:nvSpPr>
        <p:spPr bwMode="auto">
          <a:xfrm>
            <a:off x="78010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0" name="Rechteck 729"/>
          <p:cNvSpPr/>
          <p:nvPr/>
        </p:nvSpPr>
        <p:spPr bwMode="auto">
          <a:xfrm>
            <a:off x="78604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1" name="Rechteck 730"/>
          <p:cNvSpPr/>
          <p:nvPr/>
        </p:nvSpPr>
        <p:spPr bwMode="auto">
          <a:xfrm>
            <a:off x="79199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2" name="Rechteck 731"/>
          <p:cNvSpPr/>
          <p:nvPr/>
        </p:nvSpPr>
        <p:spPr bwMode="auto">
          <a:xfrm>
            <a:off x="79793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3" name="Rechteck 732"/>
          <p:cNvSpPr/>
          <p:nvPr/>
        </p:nvSpPr>
        <p:spPr bwMode="auto">
          <a:xfrm>
            <a:off x="80388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4" name="Rechteck 733"/>
          <p:cNvSpPr/>
          <p:nvPr/>
        </p:nvSpPr>
        <p:spPr bwMode="auto">
          <a:xfrm>
            <a:off x="80982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5" name="Rechteck 734"/>
          <p:cNvSpPr/>
          <p:nvPr/>
        </p:nvSpPr>
        <p:spPr bwMode="auto">
          <a:xfrm>
            <a:off x="81576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6" name="Rechteck 735"/>
          <p:cNvSpPr/>
          <p:nvPr/>
        </p:nvSpPr>
        <p:spPr bwMode="auto">
          <a:xfrm>
            <a:off x="82171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7" name="Rechteck 736"/>
          <p:cNvSpPr/>
          <p:nvPr/>
        </p:nvSpPr>
        <p:spPr bwMode="auto">
          <a:xfrm>
            <a:off x="82765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8" name="Rechteck 737"/>
          <p:cNvSpPr/>
          <p:nvPr/>
        </p:nvSpPr>
        <p:spPr bwMode="auto">
          <a:xfrm>
            <a:off x="83360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39" name="Rechteck 738"/>
          <p:cNvSpPr/>
          <p:nvPr/>
        </p:nvSpPr>
        <p:spPr bwMode="auto">
          <a:xfrm>
            <a:off x="839544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0" name="Rechteck 739"/>
          <p:cNvSpPr/>
          <p:nvPr/>
        </p:nvSpPr>
        <p:spPr bwMode="auto">
          <a:xfrm>
            <a:off x="84548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1" name="Rechteck 740"/>
          <p:cNvSpPr/>
          <p:nvPr/>
        </p:nvSpPr>
        <p:spPr bwMode="auto">
          <a:xfrm>
            <a:off x="851432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2" name="Rechteck 741"/>
          <p:cNvSpPr/>
          <p:nvPr/>
        </p:nvSpPr>
        <p:spPr bwMode="auto">
          <a:xfrm>
            <a:off x="857376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3" name="Rechteck 742"/>
          <p:cNvSpPr/>
          <p:nvPr/>
        </p:nvSpPr>
        <p:spPr bwMode="auto">
          <a:xfrm>
            <a:off x="863320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4" name="Rechteck 743"/>
          <p:cNvSpPr/>
          <p:nvPr/>
        </p:nvSpPr>
        <p:spPr bwMode="auto">
          <a:xfrm>
            <a:off x="8692685" y="3083696"/>
            <a:ext cx="72000" cy="416488"/>
          </a:xfrm>
          <a:prstGeom prst="rect">
            <a:avLst/>
          </a:prstGeom>
          <a:solidFill>
            <a:srgbClr val="0099D8"/>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745" name="Plus Grün"/>
          <p:cNvSpPr/>
          <p:nvPr/>
        </p:nvSpPr>
        <p:spPr bwMode="auto">
          <a:xfrm>
            <a:off x="611560" y="3096500"/>
            <a:ext cx="50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108000" rIns="9144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2800" b="1" i="0" u="none" strike="noStrike" cap="none" normalizeH="0" baseline="0" dirty="0" smtClean="0">
                <a:ln>
                  <a:noFill/>
                </a:ln>
                <a:solidFill>
                  <a:schemeClr val="tx1"/>
                </a:solidFill>
                <a:effectLst/>
                <a:latin typeface="Vrinda" pitchFamily="34" charset="0"/>
                <a:cs typeface="Vrinda" pitchFamily="34" charset="0"/>
              </a:rPr>
              <a:t>Ü</a:t>
            </a:r>
          </a:p>
        </p:txBody>
      </p:sp>
      <p:sp>
        <p:nvSpPr>
          <p:cNvPr id="746" name="Rechteck 745"/>
          <p:cNvSpPr/>
          <p:nvPr/>
        </p:nvSpPr>
        <p:spPr bwMode="auto">
          <a:xfrm>
            <a:off x="2459408" y="3974441"/>
            <a:ext cx="86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smtClean="0">
              <a:ln>
                <a:noFill/>
              </a:ln>
              <a:solidFill>
                <a:schemeClr val="tx1"/>
              </a:solidFill>
              <a:effectLst/>
              <a:latin typeface="Times New Roman" pitchFamily="18" charset="0"/>
            </a:endParaRPr>
          </a:p>
        </p:txBody>
      </p:sp>
      <p:sp>
        <p:nvSpPr>
          <p:cNvPr id="747" name="Plus Rot"/>
          <p:cNvSpPr/>
          <p:nvPr/>
        </p:nvSpPr>
        <p:spPr bwMode="auto">
          <a:xfrm>
            <a:off x="611560" y="3974441"/>
            <a:ext cx="51868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smtClean="0">
                <a:ln>
                  <a:noFill/>
                </a:ln>
                <a:solidFill>
                  <a:schemeClr val="tx1"/>
                </a:solidFill>
                <a:effectLst/>
                <a:latin typeface="Vrinda" pitchFamily="34" charset="0"/>
                <a:cs typeface="Vrinda" pitchFamily="34" charset="0"/>
              </a:rPr>
              <a:t>+</a:t>
            </a:r>
          </a:p>
        </p:txBody>
      </p:sp>
      <p:sp>
        <p:nvSpPr>
          <p:cNvPr id="748" name="Rechteck 747"/>
          <p:cNvSpPr/>
          <p:nvPr/>
        </p:nvSpPr>
        <p:spPr bwMode="auto">
          <a:xfrm>
            <a:off x="1149227" y="3974441"/>
            <a:ext cx="1296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36000" tIns="45720" rIns="91440" bIns="45720" numCol="1" rtlCol="0"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indent="0" algn="l" defTabSz="914400" rtl="0" eaLnBrk="1" fontAlgn="base" latinLnBrk="0" hangingPunct="1">
              <a:lnSpc>
                <a:spcPct val="100000"/>
              </a:lnSpc>
              <a:spcBef>
                <a:spcPct val="0"/>
              </a:spcBef>
              <a:spcAft>
                <a:spcPct val="0"/>
              </a:spcAft>
              <a:buClrTx/>
              <a:buSzTx/>
              <a:buFontTx/>
              <a:buNone/>
              <a:tabLst/>
            </a:pPr>
            <a:r>
              <a:rPr lang="de-DE" sz="1000" dirty="0">
                <a:ln w="11430"/>
                <a:latin typeface="+mj-lt"/>
                <a:cs typeface="Arial" pitchFamily="34" charset="0"/>
              </a:rPr>
              <a:t> </a:t>
            </a:r>
            <a:r>
              <a:rPr lang="de-DE" sz="1000" dirty="0" smtClean="0">
                <a:ln w="11430"/>
                <a:latin typeface="+mj-lt"/>
                <a:cs typeface="Arial" pitchFamily="34" charset="0"/>
              </a:rPr>
              <a:t>Team</a:t>
            </a:r>
            <a:endParaRPr kumimoji="0" lang="de-DE" sz="1000" i="0" u="none" strike="noStrike" normalizeH="0" baseline="0" dirty="0" smtClean="0">
              <a:ln w="11430"/>
              <a:latin typeface="+mj-lt"/>
              <a:cs typeface="Arial" pitchFamily="34" charset="0"/>
            </a:endParaRPr>
          </a:p>
        </p:txBody>
      </p:sp>
      <p:sp>
        <p:nvSpPr>
          <p:cNvPr id="749" name="Textfeld 748"/>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0" name="Textfeld 749"/>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1" name="Textfeld 750"/>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2" name="Textfeld 751"/>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3" name="Textfeld 752"/>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4" name="Textfeld 753"/>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5" name="Textfeld 754"/>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6" name="Textfeld 755"/>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7" name="Textfeld 756"/>
          <p:cNvSpPr txBox="1"/>
          <p:nvPr/>
        </p:nvSpPr>
        <p:spPr>
          <a:xfrm>
            <a:off x="2690210" y="3967405"/>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8" name="Textfeld 75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59" name="Textfeld 758"/>
          <p:cNvSpPr txBox="1"/>
          <p:nvPr/>
        </p:nvSpPr>
        <p:spPr>
          <a:xfrm>
            <a:off x="2612143" y="3967405"/>
            <a:ext cx="598562"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0" name="Textfeld 75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1" name="Textfeld 76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2" name="Textfeld 76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3" name="Textfeld 76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4" name="Textfeld 76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5" name="Textfeld 76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6" name="Textfeld 76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7" name="Textfeld 76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8" name="Textfeld 76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69" name="Textfeld 76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0" name="Textfeld 76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1" name="Textfeld 77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2" name="Textfeld 77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3" name="Textfeld 77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4" name="Textfeld 77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5" name="Textfeld 77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6" name="Textfeld 77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7" name="Textfeld 77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8" name="Textfeld 77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79" name="Textfeld 77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0" name="Textfeld 77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1" name="Textfeld 78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2" name="Textfeld 78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3" name="Textfeld 78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4" name="Textfeld 78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5" name="Textfeld 78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6" name="Textfeld 78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7" name="Textfeld 78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8" name="Textfeld 78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89" name="Textfeld 78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0" name="Textfeld 78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1" name="Textfeld 79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2" name="Textfeld 79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3" name="Textfeld 79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4" name="Textfeld 79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5" name="Textfeld 79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6" name="Textfeld 79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7" name="Textfeld 79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8" name="Textfeld 79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99" name="Textfeld 79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0" name="Textfeld 79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1" name="Textfeld 80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2" name="Textfeld 80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3" name="Textfeld 80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4" name="Textfeld 80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5" name="Textfeld 80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6" name="Textfeld 80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7" name="Textfeld 80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8" name="Textfeld 80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09" name="Textfeld 80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0" name="Textfeld 80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1" name="Textfeld 81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2" name="Textfeld 81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3" name="Textfeld 81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4" name="Textfeld 81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5" name="Textfeld 81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6" name="Textfeld 81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7" name="Textfeld 81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8" name="Textfeld 81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19" name="Textfeld 81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0" name="Textfeld 81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1" name="Textfeld 82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2" name="Textfeld 82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3" name="Textfeld 82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4" name="Textfeld 82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5" name="Textfeld 82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6" name="Textfeld 82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7" name="Textfeld 82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8" name="Textfeld 827"/>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29" name="Textfeld 828"/>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0" name="Textfeld 829"/>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1" name="Textfeld 830"/>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2" name="Textfeld 831"/>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3" name="Textfeld 832"/>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4" name="Textfeld 833"/>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5" name="Textfeld 834"/>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6" name="Textfeld 835"/>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7" name="Textfeld 836"/>
          <p:cNvSpPr txBox="1"/>
          <p:nvPr/>
        </p:nvSpPr>
        <p:spPr>
          <a:xfrm>
            <a:off x="2603648" y="3967405"/>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38" name="Textfeld 837"/>
          <p:cNvSpPr txBox="1"/>
          <p:nvPr/>
        </p:nvSpPr>
        <p:spPr>
          <a:xfrm>
            <a:off x="2568382" y="3967405"/>
            <a:ext cx="686085" cy="374718"/>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9000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839" name="Rechteck 838"/>
          <p:cNvSpPr/>
          <p:nvPr/>
        </p:nvSpPr>
        <p:spPr bwMode="auto">
          <a:xfrm>
            <a:off x="34024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0" name="Rechteck 839"/>
          <p:cNvSpPr/>
          <p:nvPr/>
        </p:nvSpPr>
        <p:spPr bwMode="auto">
          <a:xfrm>
            <a:off x="34619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1" name="Rechteck 840"/>
          <p:cNvSpPr/>
          <p:nvPr/>
        </p:nvSpPr>
        <p:spPr bwMode="auto">
          <a:xfrm>
            <a:off x="35213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2" name="Rechteck 841"/>
          <p:cNvSpPr/>
          <p:nvPr/>
        </p:nvSpPr>
        <p:spPr bwMode="auto">
          <a:xfrm>
            <a:off x="35808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3" name="Rechteck 842"/>
          <p:cNvSpPr/>
          <p:nvPr/>
        </p:nvSpPr>
        <p:spPr bwMode="auto">
          <a:xfrm>
            <a:off x="36402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4" name="Rechteck 843"/>
          <p:cNvSpPr/>
          <p:nvPr/>
        </p:nvSpPr>
        <p:spPr bwMode="auto">
          <a:xfrm>
            <a:off x="36996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5" name="Rechteck 844"/>
          <p:cNvSpPr/>
          <p:nvPr/>
        </p:nvSpPr>
        <p:spPr bwMode="auto">
          <a:xfrm>
            <a:off x="37591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6" name="Rechteck 845"/>
          <p:cNvSpPr/>
          <p:nvPr/>
        </p:nvSpPr>
        <p:spPr bwMode="auto">
          <a:xfrm>
            <a:off x="38185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7" name="Rechteck 846"/>
          <p:cNvSpPr/>
          <p:nvPr/>
        </p:nvSpPr>
        <p:spPr bwMode="auto">
          <a:xfrm>
            <a:off x="38780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8" name="Rechteck 847"/>
          <p:cNvSpPr/>
          <p:nvPr/>
        </p:nvSpPr>
        <p:spPr bwMode="auto">
          <a:xfrm>
            <a:off x="39374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49" name="Rechteck 848"/>
          <p:cNvSpPr/>
          <p:nvPr/>
        </p:nvSpPr>
        <p:spPr bwMode="auto">
          <a:xfrm>
            <a:off x="39968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0" name="Rechteck 849"/>
          <p:cNvSpPr/>
          <p:nvPr/>
        </p:nvSpPr>
        <p:spPr bwMode="auto">
          <a:xfrm>
            <a:off x="40563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1" name="Rechteck 850"/>
          <p:cNvSpPr/>
          <p:nvPr/>
        </p:nvSpPr>
        <p:spPr bwMode="auto">
          <a:xfrm>
            <a:off x="41157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2" name="Rechteck 851"/>
          <p:cNvSpPr/>
          <p:nvPr/>
        </p:nvSpPr>
        <p:spPr bwMode="auto">
          <a:xfrm>
            <a:off x="41752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3" name="Rechteck 852"/>
          <p:cNvSpPr/>
          <p:nvPr/>
        </p:nvSpPr>
        <p:spPr bwMode="auto">
          <a:xfrm>
            <a:off x="42346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4" name="Rechteck 853"/>
          <p:cNvSpPr/>
          <p:nvPr/>
        </p:nvSpPr>
        <p:spPr bwMode="auto">
          <a:xfrm>
            <a:off x="42940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5" name="Rechteck 854"/>
          <p:cNvSpPr/>
          <p:nvPr/>
        </p:nvSpPr>
        <p:spPr bwMode="auto">
          <a:xfrm>
            <a:off x="43535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6" name="Rechteck 855"/>
          <p:cNvSpPr/>
          <p:nvPr/>
        </p:nvSpPr>
        <p:spPr bwMode="auto">
          <a:xfrm>
            <a:off x="44129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7" name="Rechteck 856"/>
          <p:cNvSpPr/>
          <p:nvPr/>
        </p:nvSpPr>
        <p:spPr bwMode="auto">
          <a:xfrm>
            <a:off x="44724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8" name="Rechteck 857"/>
          <p:cNvSpPr/>
          <p:nvPr/>
        </p:nvSpPr>
        <p:spPr bwMode="auto">
          <a:xfrm>
            <a:off x="45318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59" name="Rechteck 858"/>
          <p:cNvSpPr/>
          <p:nvPr/>
        </p:nvSpPr>
        <p:spPr bwMode="auto">
          <a:xfrm>
            <a:off x="45912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0" name="Rechteck 859"/>
          <p:cNvSpPr/>
          <p:nvPr/>
        </p:nvSpPr>
        <p:spPr bwMode="auto">
          <a:xfrm>
            <a:off x="46507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1" name="Rechteck 860"/>
          <p:cNvSpPr/>
          <p:nvPr/>
        </p:nvSpPr>
        <p:spPr bwMode="auto">
          <a:xfrm>
            <a:off x="47101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2" name="Rechteck 861"/>
          <p:cNvSpPr/>
          <p:nvPr/>
        </p:nvSpPr>
        <p:spPr bwMode="auto">
          <a:xfrm>
            <a:off x="47696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3" name="Rechteck 862"/>
          <p:cNvSpPr/>
          <p:nvPr/>
        </p:nvSpPr>
        <p:spPr bwMode="auto">
          <a:xfrm>
            <a:off x="48290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4" name="Rechteck 863"/>
          <p:cNvSpPr/>
          <p:nvPr/>
        </p:nvSpPr>
        <p:spPr bwMode="auto">
          <a:xfrm>
            <a:off x="48884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5" name="Rechteck 864"/>
          <p:cNvSpPr/>
          <p:nvPr/>
        </p:nvSpPr>
        <p:spPr bwMode="auto">
          <a:xfrm>
            <a:off x="49479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6" name="Rechteck 865"/>
          <p:cNvSpPr/>
          <p:nvPr/>
        </p:nvSpPr>
        <p:spPr bwMode="auto">
          <a:xfrm>
            <a:off x="50073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7" name="Rechteck 866"/>
          <p:cNvSpPr/>
          <p:nvPr/>
        </p:nvSpPr>
        <p:spPr bwMode="auto">
          <a:xfrm>
            <a:off x="50668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8" name="Rechteck 867"/>
          <p:cNvSpPr/>
          <p:nvPr/>
        </p:nvSpPr>
        <p:spPr bwMode="auto">
          <a:xfrm>
            <a:off x="51262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69" name="Rechteck 868"/>
          <p:cNvSpPr/>
          <p:nvPr/>
        </p:nvSpPr>
        <p:spPr bwMode="auto">
          <a:xfrm>
            <a:off x="51856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0" name="Rechteck 869"/>
          <p:cNvSpPr/>
          <p:nvPr/>
        </p:nvSpPr>
        <p:spPr bwMode="auto">
          <a:xfrm>
            <a:off x="52451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1" name="Rechteck 870"/>
          <p:cNvSpPr/>
          <p:nvPr/>
        </p:nvSpPr>
        <p:spPr bwMode="auto">
          <a:xfrm>
            <a:off x="53045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2" name="Rechteck 871"/>
          <p:cNvSpPr/>
          <p:nvPr/>
        </p:nvSpPr>
        <p:spPr bwMode="auto">
          <a:xfrm>
            <a:off x="53640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3" name="Rechteck 872"/>
          <p:cNvSpPr/>
          <p:nvPr/>
        </p:nvSpPr>
        <p:spPr bwMode="auto">
          <a:xfrm>
            <a:off x="54234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4" name="Rechteck 873"/>
          <p:cNvSpPr/>
          <p:nvPr/>
        </p:nvSpPr>
        <p:spPr bwMode="auto">
          <a:xfrm>
            <a:off x="54828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5" name="Rechteck 874"/>
          <p:cNvSpPr/>
          <p:nvPr/>
        </p:nvSpPr>
        <p:spPr bwMode="auto">
          <a:xfrm>
            <a:off x="55423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6" name="Rechteck 875"/>
          <p:cNvSpPr/>
          <p:nvPr/>
        </p:nvSpPr>
        <p:spPr bwMode="auto">
          <a:xfrm>
            <a:off x="56017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7" name="Rechteck 876"/>
          <p:cNvSpPr/>
          <p:nvPr/>
        </p:nvSpPr>
        <p:spPr bwMode="auto">
          <a:xfrm>
            <a:off x="56612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8" name="Rechteck 877"/>
          <p:cNvSpPr/>
          <p:nvPr/>
        </p:nvSpPr>
        <p:spPr bwMode="auto">
          <a:xfrm>
            <a:off x="57206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79" name="Rechteck 878"/>
          <p:cNvSpPr/>
          <p:nvPr/>
        </p:nvSpPr>
        <p:spPr bwMode="auto">
          <a:xfrm>
            <a:off x="57800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0" name="Rechteck 879"/>
          <p:cNvSpPr/>
          <p:nvPr/>
        </p:nvSpPr>
        <p:spPr bwMode="auto">
          <a:xfrm>
            <a:off x="58395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1" name="Rechteck 880"/>
          <p:cNvSpPr/>
          <p:nvPr/>
        </p:nvSpPr>
        <p:spPr bwMode="auto">
          <a:xfrm>
            <a:off x="58989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2" name="Rechteck 881"/>
          <p:cNvSpPr/>
          <p:nvPr/>
        </p:nvSpPr>
        <p:spPr bwMode="auto">
          <a:xfrm>
            <a:off x="59584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3" name="Rechteck 882"/>
          <p:cNvSpPr/>
          <p:nvPr/>
        </p:nvSpPr>
        <p:spPr bwMode="auto">
          <a:xfrm>
            <a:off x="60178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4" name="Rechteck 883"/>
          <p:cNvSpPr/>
          <p:nvPr/>
        </p:nvSpPr>
        <p:spPr bwMode="auto">
          <a:xfrm>
            <a:off x="60772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5" name="Rechteck 884"/>
          <p:cNvSpPr/>
          <p:nvPr/>
        </p:nvSpPr>
        <p:spPr bwMode="auto">
          <a:xfrm>
            <a:off x="61367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6" name="Rechteck 885"/>
          <p:cNvSpPr/>
          <p:nvPr/>
        </p:nvSpPr>
        <p:spPr bwMode="auto">
          <a:xfrm>
            <a:off x="61961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7" name="Rechteck 886"/>
          <p:cNvSpPr/>
          <p:nvPr/>
        </p:nvSpPr>
        <p:spPr bwMode="auto">
          <a:xfrm>
            <a:off x="62556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8" name="Rechteck 887"/>
          <p:cNvSpPr/>
          <p:nvPr/>
        </p:nvSpPr>
        <p:spPr bwMode="auto">
          <a:xfrm>
            <a:off x="63150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89" name="Rechteck 888"/>
          <p:cNvSpPr/>
          <p:nvPr/>
        </p:nvSpPr>
        <p:spPr bwMode="auto">
          <a:xfrm>
            <a:off x="63744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0" name="Rechteck 889"/>
          <p:cNvSpPr/>
          <p:nvPr/>
        </p:nvSpPr>
        <p:spPr bwMode="auto">
          <a:xfrm>
            <a:off x="64339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1" name="Rechteck 890"/>
          <p:cNvSpPr/>
          <p:nvPr/>
        </p:nvSpPr>
        <p:spPr bwMode="auto">
          <a:xfrm>
            <a:off x="64933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2" name="Rechteck 891"/>
          <p:cNvSpPr/>
          <p:nvPr/>
        </p:nvSpPr>
        <p:spPr bwMode="auto">
          <a:xfrm>
            <a:off x="65528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3" name="Rechteck 892"/>
          <p:cNvSpPr/>
          <p:nvPr/>
        </p:nvSpPr>
        <p:spPr bwMode="auto">
          <a:xfrm>
            <a:off x="66122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4" name="Rechteck 893"/>
          <p:cNvSpPr/>
          <p:nvPr/>
        </p:nvSpPr>
        <p:spPr bwMode="auto">
          <a:xfrm>
            <a:off x="66716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5" name="Rechteck 894"/>
          <p:cNvSpPr/>
          <p:nvPr/>
        </p:nvSpPr>
        <p:spPr bwMode="auto">
          <a:xfrm>
            <a:off x="67311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6" name="Rechteck 895"/>
          <p:cNvSpPr/>
          <p:nvPr/>
        </p:nvSpPr>
        <p:spPr bwMode="auto">
          <a:xfrm>
            <a:off x="67905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7" name="Rechteck 896"/>
          <p:cNvSpPr/>
          <p:nvPr/>
        </p:nvSpPr>
        <p:spPr bwMode="auto">
          <a:xfrm>
            <a:off x="68500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8" name="Rechteck 897"/>
          <p:cNvSpPr/>
          <p:nvPr/>
        </p:nvSpPr>
        <p:spPr bwMode="auto">
          <a:xfrm>
            <a:off x="69094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899" name="Rechteck 898"/>
          <p:cNvSpPr/>
          <p:nvPr/>
        </p:nvSpPr>
        <p:spPr bwMode="auto">
          <a:xfrm>
            <a:off x="69688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0" name="Rechteck 899"/>
          <p:cNvSpPr/>
          <p:nvPr/>
        </p:nvSpPr>
        <p:spPr bwMode="auto">
          <a:xfrm>
            <a:off x="70283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1" name="Rechteck 900"/>
          <p:cNvSpPr/>
          <p:nvPr/>
        </p:nvSpPr>
        <p:spPr bwMode="auto">
          <a:xfrm>
            <a:off x="70877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2" name="Rechteck 901"/>
          <p:cNvSpPr/>
          <p:nvPr/>
        </p:nvSpPr>
        <p:spPr bwMode="auto">
          <a:xfrm>
            <a:off x="71472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3" name="Rechteck 902"/>
          <p:cNvSpPr/>
          <p:nvPr/>
        </p:nvSpPr>
        <p:spPr bwMode="auto">
          <a:xfrm>
            <a:off x="72066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4" name="Rechteck 903"/>
          <p:cNvSpPr/>
          <p:nvPr/>
        </p:nvSpPr>
        <p:spPr bwMode="auto">
          <a:xfrm>
            <a:off x="72660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5" name="Rechteck 904"/>
          <p:cNvSpPr/>
          <p:nvPr/>
        </p:nvSpPr>
        <p:spPr bwMode="auto">
          <a:xfrm>
            <a:off x="73255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6" name="Rechteck 905"/>
          <p:cNvSpPr/>
          <p:nvPr/>
        </p:nvSpPr>
        <p:spPr bwMode="auto">
          <a:xfrm>
            <a:off x="73849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7" name="Rechteck 906"/>
          <p:cNvSpPr/>
          <p:nvPr/>
        </p:nvSpPr>
        <p:spPr bwMode="auto">
          <a:xfrm>
            <a:off x="74444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8" name="Rechteck 907"/>
          <p:cNvSpPr/>
          <p:nvPr/>
        </p:nvSpPr>
        <p:spPr bwMode="auto">
          <a:xfrm>
            <a:off x="75038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09" name="Rechteck 908"/>
          <p:cNvSpPr/>
          <p:nvPr/>
        </p:nvSpPr>
        <p:spPr bwMode="auto">
          <a:xfrm>
            <a:off x="75632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0" name="Rechteck 909"/>
          <p:cNvSpPr/>
          <p:nvPr/>
        </p:nvSpPr>
        <p:spPr bwMode="auto">
          <a:xfrm>
            <a:off x="76227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1" name="Rechteck 910"/>
          <p:cNvSpPr/>
          <p:nvPr/>
        </p:nvSpPr>
        <p:spPr bwMode="auto">
          <a:xfrm>
            <a:off x="76821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2" name="Rechteck 911"/>
          <p:cNvSpPr/>
          <p:nvPr/>
        </p:nvSpPr>
        <p:spPr bwMode="auto">
          <a:xfrm>
            <a:off x="77416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3" name="Rechteck 912"/>
          <p:cNvSpPr/>
          <p:nvPr/>
        </p:nvSpPr>
        <p:spPr bwMode="auto">
          <a:xfrm>
            <a:off x="78010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4" name="Rechteck 913"/>
          <p:cNvSpPr/>
          <p:nvPr/>
        </p:nvSpPr>
        <p:spPr bwMode="auto">
          <a:xfrm>
            <a:off x="78604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5" name="Rechteck 914"/>
          <p:cNvSpPr/>
          <p:nvPr/>
        </p:nvSpPr>
        <p:spPr bwMode="auto">
          <a:xfrm>
            <a:off x="79199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6" name="Rechteck 915"/>
          <p:cNvSpPr/>
          <p:nvPr/>
        </p:nvSpPr>
        <p:spPr bwMode="auto">
          <a:xfrm>
            <a:off x="79793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7" name="Rechteck 916"/>
          <p:cNvSpPr/>
          <p:nvPr/>
        </p:nvSpPr>
        <p:spPr bwMode="auto">
          <a:xfrm>
            <a:off x="80388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8" name="Rechteck 917"/>
          <p:cNvSpPr/>
          <p:nvPr/>
        </p:nvSpPr>
        <p:spPr bwMode="auto">
          <a:xfrm>
            <a:off x="80982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19" name="Rechteck 918"/>
          <p:cNvSpPr/>
          <p:nvPr/>
        </p:nvSpPr>
        <p:spPr bwMode="auto">
          <a:xfrm>
            <a:off x="81576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0" name="Rechteck 919"/>
          <p:cNvSpPr/>
          <p:nvPr/>
        </p:nvSpPr>
        <p:spPr bwMode="auto">
          <a:xfrm>
            <a:off x="82171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1" name="Rechteck 920"/>
          <p:cNvSpPr/>
          <p:nvPr/>
        </p:nvSpPr>
        <p:spPr bwMode="auto">
          <a:xfrm>
            <a:off x="82765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2" name="Rechteck 921"/>
          <p:cNvSpPr/>
          <p:nvPr/>
        </p:nvSpPr>
        <p:spPr bwMode="auto">
          <a:xfrm>
            <a:off x="83360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3" name="Rechteck 922"/>
          <p:cNvSpPr/>
          <p:nvPr/>
        </p:nvSpPr>
        <p:spPr bwMode="auto">
          <a:xfrm>
            <a:off x="839544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4" name="Rechteck 923"/>
          <p:cNvSpPr/>
          <p:nvPr/>
        </p:nvSpPr>
        <p:spPr bwMode="auto">
          <a:xfrm>
            <a:off x="84548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5" name="Rechteck 924"/>
          <p:cNvSpPr/>
          <p:nvPr/>
        </p:nvSpPr>
        <p:spPr bwMode="auto">
          <a:xfrm>
            <a:off x="851432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6" name="Rechteck 925"/>
          <p:cNvSpPr/>
          <p:nvPr/>
        </p:nvSpPr>
        <p:spPr bwMode="auto">
          <a:xfrm>
            <a:off x="857376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7" name="Rechteck 926"/>
          <p:cNvSpPr/>
          <p:nvPr/>
        </p:nvSpPr>
        <p:spPr bwMode="auto">
          <a:xfrm>
            <a:off x="863320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8" name="Rechteck 927"/>
          <p:cNvSpPr/>
          <p:nvPr/>
        </p:nvSpPr>
        <p:spPr bwMode="auto">
          <a:xfrm>
            <a:off x="8692685" y="3961637"/>
            <a:ext cx="72000" cy="416488"/>
          </a:xfrm>
          <a:prstGeom prst="rect">
            <a:avLst/>
          </a:prstGeom>
          <a:solidFill>
            <a:srgbClr val="81524A"/>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929" name="Plus Grün"/>
          <p:cNvSpPr/>
          <p:nvPr/>
        </p:nvSpPr>
        <p:spPr bwMode="auto">
          <a:xfrm>
            <a:off x="611560" y="3974441"/>
            <a:ext cx="50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108000" rIns="9144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2800" b="1" i="0" u="none" strike="noStrike" cap="none" normalizeH="0" baseline="0" dirty="0" smtClean="0">
                <a:ln>
                  <a:noFill/>
                </a:ln>
                <a:solidFill>
                  <a:schemeClr val="tx1"/>
                </a:solidFill>
                <a:effectLst/>
                <a:latin typeface="Vrinda" pitchFamily="34" charset="0"/>
                <a:cs typeface="Vrinda" pitchFamily="34" charset="0"/>
              </a:rPr>
              <a:t>Ü</a:t>
            </a:r>
          </a:p>
        </p:txBody>
      </p:sp>
      <p:sp>
        <p:nvSpPr>
          <p:cNvPr id="1114" name="Rechteck 1113"/>
          <p:cNvSpPr/>
          <p:nvPr/>
        </p:nvSpPr>
        <p:spPr bwMode="auto">
          <a:xfrm>
            <a:off x="2459408" y="1378266"/>
            <a:ext cx="86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smtClean="0">
              <a:ln>
                <a:noFill/>
              </a:ln>
              <a:solidFill>
                <a:schemeClr val="tx1"/>
              </a:solidFill>
              <a:effectLst/>
              <a:latin typeface="Times New Roman" pitchFamily="18" charset="0"/>
            </a:endParaRPr>
          </a:p>
        </p:txBody>
      </p:sp>
      <p:sp>
        <p:nvSpPr>
          <p:cNvPr id="1115" name="Plus Rot"/>
          <p:cNvSpPr/>
          <p:nvPr/>
        </p:nvSpPr>
        <p:spPr bwMode="auto">
          <a:xfrm>
            <a:off x="611560" y="1378266"/>
            <a:ext cx="51868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3200" b="1" i="0" u="none" strike="noStrike" cap="none" normalizeH="0" baseline="0" dirty="0" smtClean="0">
                <a:ln>
                  <a:noFill/>
                </a:ln>
                <a:solidFill>
                  <a:schemeClr val="tx1"/>
                </a:solidFill>
                <a:effectLst/>
                <a:latin typeface="Vrinda" pitchFamily="34" charset="0"/>
                <a:cs typeface="Vrinda" pitchFamily="34" charset="0"/>
              </a:rPr>
              <a:t>+</a:t>
            </a:r>
          </a:p>
        </p:txBody>
      </p:sp>
      <p:sp>
        <p:nvSpPr>
          <p:cNvPr id="1116" name="Rechteck 1115"/>
          <p:cNvSpPr/>
          <p:nvPr/>
        </p:nvSpPr>
        <p:spPr bwMode="auto">
          <a:xfrm>
            <a:off x="1149227" y="1378266"/>
            <a:ext cx="1296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36000" tIns="45720" rIns="91440" bIns="45720" numCol="1" rtlCol="0"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indent="0" algn="l" defTabSz="914400" rtl="0" eaLnBrk="1" fontAlgn="base" latinLnBrk="0" hangingPunct="1">
              <a:lnSpc>
                <a:spcPct val="100000"/>
              </a:lnSpc>
              <a:spcBef>
                <a:spcPct val="0"/>
              </a:spcBef>
              <a:spcAft>
                <a:spcPct val="0"/>
              </a:spcAft>
              <a:buClrTx/>
              <a:buSzTx/>
              <a:buFontTx/>
              <a:buNone/>
              <a:tabLst/>
            </a:pPr>
            <a:r>
              <a:rPr lang="de-DE" sz="1000" dirty="0">
                <a:ln w="11430"/>
                <a:latin typeface="+mj-lt"/>
                <a:cs typeface="Arial" pitchFamily="34" charset="0"/>
              </a:rPr>
              <a:t> </a:t>
            </a:r>
            <a:r>
              <a:rPr lang="de-DE" sz="1000" dirty="0" smtClean="0">
                <a:ln w="11430"/>
                <a:latin typeface="+mj-lt"/>
                <a:cs typeface="Arial" pitchFamily="34" charset="0"/>
              </a:rPr>
              <a:t>Team </a:t>
            </a:r>
            <a:endParaRPr kumimoji="0" lang="de-DE" sz="1000" i="0" u="none" strike="noStrike" normalizeH="0" baseline="0" dirty="0" smtClean="0">
              <a:ln w="11430"/>
              <a:latin typeface="+mj-lt"/>
              <a:cs typeface="Arial" pitchFamily="34" charset="0"/>
            </a:endParaRPr>
          </a:p>
        </p:txBody>
      </p:sp>
      <p:sp>
        <p:nvSpPr>
          <p:cNvPr id="1117" name="Textfeld 1116"/>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18" name="Textfeld 1117"/>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19" name="Textfeld 1118"/>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0" name="Textfeld 1119"/>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1" name="Textfeld 1120"/>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2" name="Textfeld 1121"/>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3" name="Textfeld 1122"/>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4" name="Textfeld 1123"/>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5" name="Textfeld 1124"/>
          <p:cNvSpPr txBox="1"/>
          <p:nvPr/>
        </p:nvSpPr>
        <p:spPr>
          <a:xfrm>
            <a:off x="2690210" y="1371230"/>
            <a:ext cx="461665"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6" name="Textfeld 112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7" name="Textfeld 1126"/>
          <p:cNvSpPr txBox="1"/>
          <p:nvPr/>
        </p:nvSpPr>
        <p:spPr>
          <a:xfrm>
            <a:off x="2612143" y="1371230"/>
            <a:ext cx="598562"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8" name="Textfeld 112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29" name="Textfeld 112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0" name="Textfeld 112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1" name="Textfeld 113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2" name="Textfeld 113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3" name="Textfeld 113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4" name="Textfeld 113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5" name="Textfeld 113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1900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6" name="Textfeld 113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7" name="Textfeld 113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8" name="Textfeld 113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39" name="Textfeld 113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0" name="Textfeld 113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1" name="Textfeld 114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2" name="Textfeld 114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a:t>
            </a:r>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3" name="Textfeld 114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4" name="Textfeld 114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5" name="Textfeld 114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6" name="Textfeld 114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7" name="Textfeld 114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8" name="Textfeld 114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49" name="Textfeld 114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0" name="Textfeld 114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1" name="Textfeld 115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2" name="Textfeld 115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3" name="Textfeld 115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4" name="Textfeld 115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5" name="Textfeld 115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6" name="Textfeld 115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7" name="Textfeld 115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8" name="Textfeld 115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59" name="Textfeld 115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0" name="Textfeld 115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1" name="Textfeld 116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2" name="Textfeld 116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3" name="Textfeld 116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4" name="Textfeld 116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5" name="Textfeld 116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4900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6" name="Textfeld 116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7" name="Textfeld 116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8" name="Textfeld 116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69" name="Textfeld 116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0" name="Textfeld 116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1" name="Textfeld 117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2" name="Textfeld 117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3" name="Textfeld 117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4" name="Textfeld 117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5" name="Textfeld 117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5900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6" name="Textfeld 117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7" name="Textfeld 117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8" name="Textfeld 117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79" name="Textfeld 117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0" name="Textfeld 117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1" name="Textfeld 118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2" name="Textfeld 118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3" name="Textfeld 118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4" name="Textfeld 118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5" name="Textfeld 118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6900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6" name="Textfeld 118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7" name="Textfeld 118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8" name="Textfeld 118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89" name="Textfeld 118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0" name="Textfeld 118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1" name="Textfeld 119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2" name="Textfeld 119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3" name="Textfeld 119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4" name="Textfeld 119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5" name="Textfeld 119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7900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6" name="Textfeld 1195"/>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7" name="Textfeld 1196"/>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8100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8" name="Textfeld 1197"/>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8200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199" name="Textfeld 1198"/>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8300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0" name="Textfeld 1199"/>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8400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1" name="Textfeld 1200"/>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8500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2" name="Textfeld 1201"/>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8600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3" name="Textfeld 1202"/>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8700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4" name="Textfeld 1203"/>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8800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5" name="Textfeld 1204"/>
          <p:cNvSpPr txBox="1"/>
          <p:nvPr/>
        </p:nvSpPr>
        <p:spPr>
          <a:xfrm>
            <a:off x="2603648" y="1371230"/>
            <a:ext cx="615553" cy="369332"/>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8900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206" name="Textfeld 1205"/>
          <p:cNvSpPr txBox="1"/>
          <p:nvPr/>
        </p:nvSpPr>
        <p:spPr>
          <a:xfrm>
            <a:off x="2568382" y="1371230"/>
            <a:ext cx="686085" cy="374718"/>
          </a:xfrm>
          <a:prstGeom prst="rect">
            <a:avLst/>
          </a:prstGeom>
          <a:noFill/>
        </p:spPr>
        <p:txBody>
          <a:bodyPr wrap="none" lIns="0" tIns="0" rIns="0" bIns="0"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de-DE" sz="2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rPr>
              <a:t>9000</a:t>
            </a:r>
            <a:endParaRPr lang="de-DE" sz="24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ndParaRPr>
          </a:p>
        </p:txBody>
      </p:sp>
      <p:sp>
        <p:nvSpPr>
          <p:cNvPr id="1207" name="Rechteck 1206"/>
          <p:cNvSpPr/>
          <p:nvPr/>
        </p:nvSpPr>
        <p:spPr bwMode="auto">
          <a:xfrm>
            <a:off x="34024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08" name="Rechteck 1207"/>
          <p:cNvSpPr/>
          <p:nvPr/>
        </p:nvSpPr>
        <p:spPr bwMode="auto">
          <a:xfrm>
            <a:off x="34619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09" name="Rechteck 1208"/>
          <p:cNvSpPr/>
          <p:nvPr/>
        </p:nvSpPr>
        <p:spPr bwMode="auto">
          <a:xfrm>
            <a:off x="35213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0" name="Rechteck 1209"/>
          <p:cNvSpPr/>
          <p:nvPr/>
        </p:nvSpPr>
        <p:spPr bwMode="auto">
          <a:xfrm>
            <a:off x="35808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1" name="Rechteck 1210"/>
          <p:cNvSpPr/>
          <p:nvPr/>
        </p:nvSpPr>
        <p:spPr bwMode="auto">
          <a:xfrm>
            <a:off x="36402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2" name="Rechteck 1211"/>
          <p:cNvSpPr/>
          <p:nvPr/>
        </p:nvSpPr>
        <p:spPr bwMode="auto">
          <a:xfrm>
            <a:off x="36996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3" name="Rechteck 1212"/>
          <p:cNvSpPr/>
          <p:nvPr/>
        </p:nvSpPr>
        <p:spPr bwMode="auto">
          <a:xfrm>
            <a:off x="37591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4" name="Rechteck 1213"/>
          <p:cNvSpPr/>
          <p:nvPr/>
        </p:nvSpPr>
        <p:spPr bwMode="auto">
          <a:xfrm>
            <a:off x="38185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5" name="Rechteck 1214"/>
          <p:cNvSpPr/>
          <p:nvPr/>
        </p:nvSpPr>
        <p:spPr bwMode="auto">
          <a:xfrm>
            <a:off x="38780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6" name="Rechteck 1215"/>
          <p:cNvSpPr/>
          <p:nvPr/>
        </p:nvSpPr>
        <p:spPr bwMode="auto">
          <a:xfrm>
            <a:off x="39374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7" name="Rechteck 1216"/>
          <p:cNvSpPr/>
          <p:nvPr/>
        </p:nvSpPr>
        <p:spPr bwMode="auto">
          <a:xfrm>
            <a:off x="39968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8" name="Rechteck 1217"/>
          <p:cNvSpPr/>
          <p:nvPr/>
        </p:nvSpPr>
        <p:spPr bwMode="auto">
          <a:xfrm>
            <a:off x="40563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19" name="Rechteck 1218"/>
          <p:cNvSpPr/>
          <p:nvPr/>
        </p:nvSpPr>
        <p:spPr bwMode="auto">
          <a:xfrm>
            <a:off x="41157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0" name="Rechteck 1219"/>
          <p:cNvSpPr/>
          <p:nvPr/>
        </p:nvSpPr>
        <p:spPr bwMode="auto">
          <a:xfrm>
            <a:off x="41752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1" name="Rechteck 1220"/>
          <p:cNvSpPr/>
          <p:nvPr/>
        </p:nvSpPr>
        <p:spPr bwMode="auto">
          <a:xfrm>
            <a:off x="42346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2" name="Rechteck 1221"/>
          <p:cNvSpPr/>
          <p:nvPr/>
        </p:nvSpPr>
        <p:spPr bwMode="auto">
          <a:xfrm>
            <a:off x="42940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3" name="Rechteck 1222"/>
          <p:cNvSpPr/>
          <p:nvPr/>
        </p:nvSpPr>
        <p:spPr bwMode="auto">
          <a:xfrm>
            <a:off x="43535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4" name="Rechteck 1223"/>
          <p:cNvSpPr/>
          <p:nvPr/>
        </p:nvSpPr>
        <p:spPr bwMode="auto">
          <a:xfrm>
            <a:off x="44129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5" name="Rechteck 1224"/>
          <p:cNvSpPr/>
          <p:nvPr/>
        </p:nvSpPr>
        <p:spPr bwMode="auto">
          <a:xfrm>
            <a:off x="44724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6" name="Rechteck 1225"/>
          <p:cNvSpPr/>
          <p:nvPr/>
        </p:nvSpPr>
        <p:spPr bwMode="auto">
          <a:xfrm>
            <a:off x="45318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7" name="Rechteck 1226"/>
          <p:cNvSpPr/>
          <p:nvPr/>
        </p:nvSpPr>
        <p:spPr bwMode="auto">
          <a:xfrm>
            <a:off x="45912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8" name="Rechteck 1227"/>
          <p:cNvSpPr/>
          <p:nvPr/>
        </p:nvSpPr>
        <p:spPr bwMode="auto">
          <a:xfrm>
            <a:off x="46507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29" name="Rechteck 1228"/>
          <p:cNvSpPr/>
          <p:nvPr/>
        </p:nvSpPr>
        <p:spPr bwMode="auto">
          <a:xfrm>
            <a:off x="47101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0" name="Rechteck 1229"/>
          <p:cNvSpPr/>
          <p:nvPr/>
        </p:nvSpPr>
        <p:spPr bwMode="auto">
          <a:xfrm>
            <a:off x="47696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1" name="Rechteck 1230"/>
          <p:cNvSpPr/>
          <p:nvPr/>
        </p:nvSpPr>
        <p:spPr bwMode="auto">
          <a:xfrm>
            <a:off x="48290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2" name="Rechteck 1231"/>
          <p:cNvSpPr/>
          <p:nvPr/>
        </p:nvSpPr>
        <p:spPr bwMode="auto">
          <a:xfrm>
            <a:off x="48884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3" name="Rechteck 1232"/>
          <p:cNvSpPr/>
          <p:nvPr/>
        </p:nvSpPr>
        <p:spPr bwMode="auto">
          <a:xfrm>
            <a:off x="49479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4" name="Rechteck 1233"/>
          <p:cNvSpPr/>
          <p:nvPr/>
        </p:nvSpPr>
        <p:spPr bwMode="auto">
          <a:xfrm>
            <a:off x="50073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5" name="Rechteck 1234"/>
          <p:cNvSpPr/>
          <p:nvPr/>
        </p:nvSpPr>
        <p:spPr bwMode="auto">
          <a:xfrm>
            <a:off x="50668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6" name="Rechteck 1235"/>
          <p:cNvSpPr/>
          <p:nvPr/>
        </p:nvSpPr>
        <p:spPr bwMode="auto">
          <a:xfrm>
            <a:off x="51262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7" name="Rechteck 1236"/>
          <p:cNvSpPr/>
          <p:nvPr/>
        </p:nvSpPr>
        <p:spPr bwMode="auto">
          <a:xfrm>
            <a:off x="51856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8" name="Rechteck 1237"/>
          <p:cNvSpPr/>
          <p:nvPr/>
        </p:nvSpPr>
        <p:spPr bwMode="auto">
          <a:xfrm>
            <a:off x="52451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39" name="Rechteck 1238"/>
          <p:cNvSpPr/>
          <p:nvPr/>
        </p:nvSpPr>
        <p:spPr bwMode="auto">
          <a:xfrm>
            <a:off x="53045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0" name="Rechteck 1239"/>
          <p:cNvSpPr/>
          <p:nvPr/>
        </p:nvSpPr>
        <p:spPr bwMode="auto">
          <a:xfrm>
            <a:off x="53640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1" name="Rechteck 1240"/>
          <p:cNvSpPr/>
          <p:nvPr/>
        </p:nvSpPr>
        <p:spPr bwMode="auto">
          <a:xfrm>
            <a:off x="54234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2" name="Rechteck 1241"/>
          <p:cNvSpPr/>
          <p:nvPr/>
        </p:nvSpPr>
        <p:spPr bwMode="auto">
          <a:xfrm>
            <a:off x="54828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3" name="Rechteck 1242"/>
          <p:cNvSpPr/>
          <p:nvPr/>
        </p:nvSpPr>
        <p:spPr bwMode="auto">
          <a:xfrm>
            <a:off x="55423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4" name="Rechteck 1243"/>
          <p:cNvSpPr/>
          <p:nvPr/>
        </p:nvSpPr>
        <p:spPr bwMode="auto">
          <a:xfrm>
            <a:off x="56017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5" name="Rechteck 1244"/>
          <p:cNvSpPr/>
          <p:nvPr/>
        </p:nvSpPr>
        <p:spPr bwMode="auto">
          <a:xfrm>
            <a:off x="56612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6" name="Rechteck 1245"/>
          <p:cNvSpPr/>
          <p:nvPr/>
        </p:nvSpPr>
        <p:spPr bwMode="auto">
          <a:xfrm>
            <a:off x="57206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7" name="Rechteck 1246"/>
          <p:cNvSpPr/>
          <p:nvPr/>
        </p:nvSpPr>
        <p:spPr bwMode="auto">
          <a:xfrm>
            <a:off x="57800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8" name="Rechteck 1247"/>
          <p:cNvSpPr/>
          <p:nvPr/>
        </p:nvSpPr>
        <p:spPr bwMode="auto">
          <a:xfrm>
            <a:off x="58395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49" name="Rechteck 1248"/>
          <p:cNvSpPr/>
          <p:nvPr/>
        </p:nvSpPr>
        <p:spPr bwMode="auto">
          <a:xfrm>
            <a:off x="58989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0" name="Rechteck 1249"/>
          <p:cNvSpPr/>
          <p:nvPr/>
        </p:nvSpPr>
        <p:spPr bwMode="auto">
          <a:xfrm>
            <a:off x="59584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1" name="Rechteck 1250"/>
          <p:cNvSpPr/>
          <p:nvPr/>
        </p:nvSpPr>
        <p:spPr bwMode="auto">
          <a:xfrm>
            <a:off x="60178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2" name="Rechteck 1251"/>
          <p:cNvSpPr/>
          <p:nvPr/>
        </p:nvSpPr>
        <p:spPr bwMode="auto">
          <a:xfrm>
            <a:off x="60772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3" name="Rechteck 1252"/>
          <p:cNvSpPr/>
          <p:nvPr/>
        </p:nvSpPr>
        <p:spPr bwMode="auto">
          <a:xfrm>
            <a:off x="61367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4" name="Rechteck 1253"/>
          <p:cNvSpPr/>
          <p:nvPr/>
        </p:nvSpPr>
        <p:spPr bwMode="auto">
          <a:xfrm>
            <a:off x="61961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5" name="Rechteck 1254"/>
          <p:cNvSpPr/>
          <p:nvPr/>
        </p:nvSpPr>
        <p:spPr bwMode="auto">
          <a:xfrm>
            <a:off x="62556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6" name="Rechteck 1255"/>
          <p:cNvSpPr/>
          <p:nvPr/>
        </p:nvSpPr>
        <p:spPr bwMode="auto">
          <a:xfrm>
            <a:off x="63150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7" name="Rechteck 1256"/>
          <p:cNvSpPr/>
          <p:nvPr/>
        </p:nvSpPr>
        <p:spPr bwMode="auto">
          <a:xfrm>
            <a:off x="63744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8" name="Rechteck 1257"/>
          <p:cNvSpPr/>
          <p:nvPr/>
        </p:nvSpPr>
        <p:spPr bwMode="auto">
          <a:xfrm>
            <a:off x="64339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59" name="Rechteck 1258"/>
          <p:cNvSpPr/>
          <p:nvPr/>
        </p:nvSpPr>
        <p:spPr bwMode="auto">
          <a:xfrm>
            <a:off x="64933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0" name="Rechteck 1259"/>
          <p:cNvSpPr/>
          <p:nvPr/>
        </p:nvSpPr>
        <p:spPr bwMode="auto">
          <a:xfrm>
            <a:off x="65528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1" name="Rechteck 1260"/>
          <p:cNvSpPr/>
          <p:nvPr/>
        </p:nvSpPr>
        <p:spPr bwMode="auto">
          <a:xfrm>
            <a:off x="66122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2" name="Rechteck 1261"/>
          <p:cNvSpPr/>
          <p:nvPr/>
        </p:nvSpPr>
        <p:spPr bwMode="auto">
          <a:xfrm>
            <a:off x="66716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3" name="Rechteck 1262"/>
          <p:cNvSpPr/>
          <p:nvPr/>
        </p:nvSpPr>
        <p:spPr bwMode="auto">
          <a:xfrm>
            <a:off x="67311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4" name="Rechteck 1263"/>
          <p:cNvSpPr/>
          <p:nvPr/>
        </p:nvSpPr>
        <p:spPr bwMode="auto">
          <a:xfrm>
            <a:off x="67905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5" name="Rechteck 1264"/>
          <p:cNvSpPr/>
          <p:nvPr/>
        </p:nvSpPr>
        <p:spPr bwMode="auto">
          <a:xfrm>
            <a:off x="68500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6" name="Rechteck 1265"/>
          <p:cNvSpPr/>
          <p:nvPr/>
        </p:nvSpPr>
        <p:spPr bwMode="auto">
          <a:xfrm>
            <a:off x="69094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7" name="Rechteck 1266"/>
          <p:cNvSpPr/>
          <p:nvPr/>
        </p:nvSpPr>
        <p:spPr bwMode="auto">
          <a:xfrm>
            <a:off x="69688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8" name="Rechteck 1267"/>
          <p:cNvSpPr/>
          <p:nvPr/>
        </p:nvSpPr>
        <p:spPr bwMode="auto">
          <a:xfrm>
            <a:off x="70283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69" name="Rechteck 1268"/>
          <p:cNvSpPr/>
          <p:nvPr/>
        </p:nvSpPr>
        <p:spPr bwMode="auto">
          <a:xfrm>
            <a:off x="70877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0" name="Rechteck 1269"/>
          <p:cNvSpPr/>
          <p:nvPr/>
        </p:nvSpPr>
        <p:spPr bwMode="auto">
          <a:xfrm>
            <a:off x="71472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1" name="Rechteck 1270"/>
          <p:cNvSpPr/>
          <p:nvPr/>
        </p:nvSpPr>
        <p:spPr bwMode="auto">
          <a:xfrm>
            <a:off x="72066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2" name="Rechteck 1271"/>
          <p:cNvSpPr/>
          <p:nvPr/>
        </p:nvSpPr>
        <p:spPr bwMode="auto">
          <a:xfrm>
            <a:off x="72660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3" name="Rechteck 1272"/>
          <p:cNvSpPr/>
          <p:nvPr/>
        </p:nvSpPr>
        <p:spPr bwMode="auto">
          <a:xfrm>
            <a:off x="73255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4" name="Rechteck 1273"/>
          <p:cNvSpPr/>
          <p:nvPr/>
        </p:nvSpPr>
        <p:spPr bwMode="auto">
          <a:xfrm>
            <a:off x="73849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5" name="Rechteck 1274"/>
          <p:cNvSpPr/>
          <p:nvPr/>
        </p:nvSpPr>
        <p:spPr bwMode="auto">
          <a:xfrm>
            <a:off x="74444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6" name="Rechteck 1275"/>
          <p:cNvSpPr/>
          <p:nvPr/>
        </p:nvSpPr>
        <p:spPr bwMode="auto">
          <a:xfrm>
            <a:off x="75038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7" name="Rechteck 1276"/>
          <p:cNvSpPr/>
          <p:nvPr/>
        </p:nvSpPr>
        <p:spPr bwMode="auto">
          <a:xfrm>
            <a:off x="75632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8" name="Rechteck 1277"/>
          <p:cNvSpPr/>
          <p:nvPr/>
        </p:nvSpPr>
        <p:spPr bwMode="auto">
          <a:xfrm>
            <a:off x="76227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79" name="Rechteck 1278"/>
          <p:cNvSpPr/>
          <p:nvPr/>
        </p:nvSpPr>
        <p:spPr bwMode="auto">
          <a:xfrm>
            <a:off x="76821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0" name="Rechteck 1279"/>
          <p:cNvSpPr/>
          <p:nvPr/>
        </p:nvSpPr>
        <p:spPr bwMode="auto">
          <a:xfrm>
            <a:off x="77416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1" name="Rechteck 1280"/>
          <p:cNvSpPr/>
          <p:nvPr/>
        </p:nvSpPr>
        <p:spPr bwMode="auto">
          <a:xfrm>
            <a:off x="78010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2" name="Rechteck 1281"/>
          <p:cNvSpPr/>
          <p:nvPr/>
        </p:nvSpPr>
        <p:spPr bwMode="auto">
          <a:xfrm>
            <a:off x="78604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3" name="Rechteck 1282"/>
          <p:cNvSpPr/>
          <p:nvPr/>
        </p:nvSpPr>
        <p:spPr bwMode="auto">
          <a:xfrm>
            <a:off x="79199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4" name="Rechteck 1283"/>
          <p:cNvSpPr/>
          <p:nvPr/>
        </p:nvSpPr>
        <p:spPr bwMode="auto">
          <a:xfrm>
            <a:off x="79793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5" name="Rechteck 1284"/>
          <p:cNvSpPr/>
          <p:nvPr/>
        </p:nvSpPr>
        <p:spPr bwMode="auto">
          <a:xfrm>
            <a:off x="80388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6" name="Rechteck 1285"/>
          <p:cNvSpPr/>
          <p:nvPr/>
        </p:nvSpPr>
        <p:spPr bwMode="auto">
          <a:xfrm>
            <a:off x="80982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7" name="Rechteck 1286"/>
          <p:cNvSpPr/>
          <p:nvPr/>
        </p:nvSpPr>
        <p:spPr bwMode="auto">
          <a:xfrm>
            <a:off x="81576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8" name="Rechteck 1287"/>
          <p:cNvSpPr/>
          <p:nvPr/>
        </p:nvSpPr>
        <p:spPr bwMode="auto">
          <a:xfrm>
            <a:off x="82171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89" name="Rechteck 1288"/>
          <p:cNvSpPr/>
          <p:nvPr/>
        </p:nvSpPr>
        <p:spPr bwMode="auto">
          <a:xfrm>
            <a:off x="82765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0" name="Rechteck 1289"/>
          <p:cNvSpPr/>
          <p:nvPr/>
        </p:nvSpPr>
        <p:spPr bwMode="auto">
          <a:xfrm>
            <a:off x="83360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1" name="Rechteck 1290"/>
          <p:cNvSpPr/>
          <p:nvPr/>
        </p:nvSpPr>
        <p:spPr bwMode="auto">
          <a:xfrm>
            <a:off x="839544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2" name="Rechteck 1291"/>
          <p:cNvSpPr/>
          <p:nvPr/>
        </p:nvSpPr>
        <p:spPr bwMode="auto">
          <a:xfrm>
            <a:off x="84548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3" name="Rechteck 1292"/>
          <p:cNvSpPr/>
          <p:nvPr/>
        </p:nvSpPr>
        <p:spPr bwMode="auto">
          <a:xfrm>
            <a:off x="851432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4" name="Rechteck 1293"/>
          <p:cNvSpPr/>
          <p:nvPr/>
        </p:nvSpPr>
        <p:spPr bwMode="auto">
          <a:xfrm>
            <a:off x="857376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5" name="Rechteck 1294"/>
          <p:cNvSpPr/>
          <p:nvPr/>
        </p:nvSpPr>
        <p:spPr bwMode="auto">
          <a:xfrm>
            <a:off x="863320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6" name="Rechteck 1295"/>
          <p:cNvSpPr/>
          <p:nvPr/>
        </p:nvSpPr>
        <p:spPr bwMode="auto">
          <a:xfrm>
            <a:off x="8692685" y="1365462"/>
            <a:ext cx="72000" cy="416488"/>
          </a:xfrm>
          <a:prstGeom prst="rect">
            <a:avLst/>
          </a:prstGeom>
          <a:solidFill>
            <a:srgbClr val="694F9C"/>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smtClean="0">
              <a:ln>
                <a:noFill/>
              </a:ln>
              <a:solidFill>
                <a:schemeClr val="tx1"/>
              </a:solidFill>
              <a:effectLst/>
              <a:latin typeface="Times New Roman" pitchFamily="18" charset="0"/>
            </a:endParaRPr>
          </a:p>
        </p:txBody>
      </p:sp>
      <p:sp>
        <p:nvSpPr>
          <p:cNvPr id="1297" name="Plus Grün"/>
          <p:cNvSpPr/>
          <p:nvPr/>
        </p:nvSpPr>
        <p:spPr bwMode="auto">
          <a:xfrm>
            <a:off x="611560" y="1378266"/>
            <a:ext cx="504000" cy="396000"/>
          </a:xfrm>
          <a:prstGeom prst="rect">
            <a:avLst/>
          </a:prstGeom>
          <a:solidFill>
            <a:schemeClr val="accent2"/>
          </a:solidFill>
          <a:ln w="9525" cap="flat" cmpd="sng" algn="ctr">
            <a:noFill/>
            <a:prstDash val="solid"/>
            <a:round/>
            <a:headEnd type="none" w="med" len="med"/>
            <a:tailEnd type="none" w="med" len="med"/>
          </a:ln>
          <a:effectLst/>
          <a:extLst/>
        </p:spPr>
        <p:txBody>
          <a:bodyPr vert="horz" wrap="none" lIns="144000" tIns="108000" rIns="9144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e-DE" sz="2800" b="1" i="0" u="none" strike="noStrike" cap="none" normalizeH="0" baseline="0" dirty="0" smtClean="0">
                <a:ln>
                  <a:noFill/>
                </a:ln>
                <a:solidFill>
                  <a:schemeClr val="tx1"/>
                </a:solidFill>
                <a:effectLst/>
                <a:latin typeface="Vrinda" pitchFamily="34" charset="0"/>
                <a:cs typeface="Vrinda" pitchFamily="34" charset="0"/>
              </a:rPr>
              <a:t>Ü</a:t>
            </a:r>
          </a:p>
        </p:txBody>
      </p:sp>
      <p:sp>
        <p:nvSpPr>
          <p:cNvPr id="930" name="Rechteck 929">
            <a:hlinkClick r:id="rId2"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Zurück zum Spiel</a:t>
            </a:r>
            <a:endParaRPr lang="de-DE" sz="1200" dirty="0">
              <a:solidFill>
                <a:srgbClr val="000000"/>
              </a:solidFill>
            </a:endParaRPr>
          </a:p>
        </p:txBody>
      </p:sp>
      <p:pic>
        <p:nvPicPr>
          <p:cNvPr id="3" name="Grafi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2713" y="1343329"/>
            <a:ext cx="460918" cy="465874"/>
          </a:xfrm>
          <a:prstGeom prst="rect">
            <a:avLst/>
          </a:prstGeom>
        </p:spPr>
      </p:pic>
      <p:pic>
        <p:nvPicPr>
          <p:cNvPr id="4" name="Grafik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8855" y="2171986"/>
            <a:ext cx="503084" cy="487363"/>
          </a:xfrm>
          <a:prstGeom prst="rect">
            <a:avLst/>
          </a:prstGeom>
        </p:spPr>
      </p:pic>
      <p:pic>
        <p:nvPicPr>
          <p:cNvPr id="5" name="Grafik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18860" y="3018802"/>
            <a:ext cx="554157" cy="523083"/>
          </a:xfrm>
          <a:prstGeom prst="rect">
            <a:avLst/>
          </a:prstGeom>
        </p:spPr>
      </p:pic>
      <p:pic>
        <p:nvPicPr>
          <p:cNvPr id="6" name="Grafik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18860" y="3933056"/>
            <a:ext cx="512581" cy="481199"/>
          </a:xfrm>
          <a:prstGeom prst="rect">
            <a:avLst/>
          </a:prstGeom>
        </p:spPr>
      </p:pic>
    </p:spTree>
    <p:extLst>
      <p:ext uri="{BB962C8B-B14F-4D97-AF65-F5344CB8AC3E}">
        <p14:creationId xmlns:p14="http://schemas.microsoft.com/office/powerpoint/2010/main" val="38407008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79"/>
                    </p:tgtEl>
                  </p:cond>
                </p:stCondLst>
                <p:endSync evt="end" delay="0">
                  <p:rtn val="all"/>
                </p:endSync>
                <p:childTnLst>
                  <p:par>
                    <p:cTn id="3" fill="hold">
                      <p:stCondLst>
                        <p:cond delay="0"/>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1"/>
                                        </p:tgtEl>
                                        <p:attrNameLst>
                                          <p:attrName>style.visibility</p:attrName>
                                        </p:attrNameLst>
                                      </p:cBhvr>
                                      <p:to>
                                        <p:strVal val="visible"/>
                                      </p:to>
                                    </p:set>
                                    <p:animEffect transition="in" filter="fade">
                                      <p:cBhvr>
                                        <p:cTn id="7" dur="250"/>
                                        <p:tgtEl>
                                          <p:spTgt spid="38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71"/>
                                        </p:tgtEl>
                                        <p:attrNameLst>
                                          <p:attrName>style.visibility</p:attrName>
                                        </p:attrNameLst>
                                      </p:cBhvr>
                                      <p:to>
                                        <p:strVal val="visible"/>
                                      </p:to>
                                    </p:set>
                                    <p:animEffect transition="in" filter="wipe(left)">
                                      <p:cBhvr>
                                        <p:cTn id="10" dur="500"/>
                                        <p:tgtEl>
                                          <p:spTgt spid="47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82"/>
                                        </p:tgtEl>
                                        <p:attrNameLst>
                                          <p:attrName>style.visibility</p:attrName>
                                        </p:attrNameLst>
                                      </p:cBhvr>
                                      <p:to>
                                        <p:strVal val="visible"/>
                                      </p:to>
                                    </p:set>
                                    <p:animEffect transition="in" filter="fade">
                                      <p:cBhvr>
                                        <p:cTn id="15" dur="250"/>
                                        <p:tgtEl>
                                          <p:spTgt spid="382"/>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72"/>
                                        </p:tgtEl>
                                        <p:attrNameLst>
                                          <p:attrName>style.visibility</p:attrName>
                                        </p:attrNameLst>
                                      </p:cBhvr>
                                      <p:to>
                                        <p:strVal val="visible"/>
                                      </p:to>
                                    </p:set>
                                    <p:animEffect transition="in" filter="wipe(left)">
                                      <p:cBhvr>
                                        <p:cTn id="18" dur="500"/>
                                        <p:tgtEl>
                                          <p:spTgt spid="472"/>
                                        </p:tgtEl>
                                      </p:cBhvr>
                                    </p:animEffect>
                                  </p:childTnLst>
                                </p:cTn>
                              </p:par>
                              <p:par>
                                <p:cTn id="19" presetID="10" presetClass="exit" presetSubtype="0" fill="hold" grpId="1" nodeType="withEffect">
                                  <p:stCondLst>
                                    <p:cond delay="0"/>
                                  </p:stCondLst>
                                  <p:childTnLst>
                                    <p:animEffect transition="out" filter="fade">
                                      <p:cBhvr>
                                        <p:cTn id="20" dur="250"/>
                                        <p:tgtEl>
                                          <p:spTgt spid="381"/>
                                        </p:tgtEl>
                                      </p:cBhvr>
                                    </p:animEffect>
                                    <p:set>
                                      <p:cBhvr>
                                        <p:cTn id="21" dur="1" fill="hold">
                                          <p:stCondLst>
                                            <p:cond delay="249"/>
                                          </p:stCondLst>
                                        </p:cTn>
                                        <p:tgtEl>
                                          <p:spTgt spid="38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83"/>
                                        </p:tgtEl>
                                        <p:attrNameLst>
                                          <p:attrName>style.visibility</p:attrName>
                                        </p:attrNameLst>
                                      </p:cBhvr>
                                      <p:to>
                                        <p:strVal val="visible"/>
                                      </p:to>
                                    </p:set>
                                    <p:animEffect transition="in" filter="fade">
                                      <p:cBhvr>
                                        <p:cTn id="26" dur="250"/>
                                        <p:tgtEl>
                                          <p:spTgt spid="383"/>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73"/>
                                        </p:tgtEl>
                                        <p:attrNameLst>
                                          <p:attrName>style.visibility</p:attrName>
                                        </p:attrNameLst>
                                      </p:cBhvr>
                                      <p:to>
                                        <p:strVal val="visible"/>
                                      </p:to>
                                    </p:set>
                                    <p:animEffect transition="in" filter="wipe(left)">
                                      <p:cBhvr>
                                        <p:cTn id="29" dur="500"/>
                                        <p:tgtEl>
                                          <p:spTgt spid="473"/>
                                        </p:tgtEl>
                                      </p:cBhvr>
                                    </p:animEffect>
                                  </p:childTnLst>
                                </p:cTn>
                              </p:par>
                              <p:par>
                                <p:cTn id="30" presetID="10" presetClass="exit" presetSubtype="0" fill="hold" grpId="1" nodeType="withEffect">
                                  <p:stCondLst>
                                    <p:cond delay="0"/>
                                  </p:stCondLst>
                                  <p:childTnLst>
                                    <p:animEffect transition="out" filter="fade">
                                      <p:cBhvr>
                                        <p:cTn id="31" dur="250"/>
                                        <p:tgtEl>
                                          <p:spTgt spid="382"/>
                                        </p:tgtEl>
                                      </p:cBhvr>
                                    </p:animEffect>
                                    <p:set>
                                      <p:cBhvr>
                                        <p:cTn id="32" dur="1" fill="hold">
                                          <p:stCondLst>
                                            <p:cond delay="249"/>
                                          </p:stCondLst>
                                        </p:cTn>
                                        <p:tgtEl>
                                          <p:spTgt spid="382"/>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84"/>
                                        </p:tgtEl>
                                        <p:attrNameLst>
                                          <p:attrName>style.visibility</p:attrName>
                                        </p:attrNameLst>
                                      </p:cBhvr>
                                      <p:to>
                                        <p:strVal val="visible"/>
                                      </p:to>
                                    </p:set>
                                    <p:animEffect transition="in" filter="fade">
                                      <p:cBhvr>
                                        <p:cTn id="37" dur="250"/>
                                        <p:tgtEl>
                                          <p:spTgt spid="384"/>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474"/>
                                        </p:tgtEl>
                                        <p:attrNameLst>
                                          <p:attrName>style.visibility</p:attrName>
                                        </p:attrNameLst>
                                      </p:cBhvr>
                                      <p:to>
                                        <p:strVal val="visible"/>
                                      </p:to>
                                    </p:set>
                                    <p:animEffect transition="in" filter="wipe(left)">
                                      <p:cBhvr>
                                        <p:cTn id="40" dur="500"/>
                                        <p:tgtEl>
                                          <p:spTgt spid="474"/>
                                        </p:tgtEl>
                                      </p:cBhvr>
                                    </p:animEffect>
                                  </p:childTnLst>
                                </p:cTn>
                              </p:par>
                              <p:par>
                                <p:cTn id="41" presetID="10" presetClass="exit" presetSubtype="0" fill="hold" grpId="1" nodeType="withEffect">
                                  <p:stCondLst>
                                    <p:cond delay="0"/>
                                  </p:stCondLst>
                                  <p:childTnLst>
                                    <p:animEffect transition="out" filter="fade">
                                      <p:cBhvr>
                                        <p:cTn id="42" dur="250"/>
                                        <p:tgtEl>
                                          <p:spTgt spid="383"/>
                                        </p:tgtEl>
                                      </p:cBhvr>
                                    </p:animEffect>
                                    <p:set>
                                      <p:cBhvr>
                                        <p:cTn id="43" dur="1" fill="hold">
                                          <p:stCondLst>
                                            <p:cond delay="249"/>
                                          </p:stCondLst>
                                        </p:cTn>
                                        <p:tgtEl>
                                          <p:spTgt spid="383"/>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385"/>
                                        </p:tgtEl>
                                        <p:attrNameLst>
                                          <p:attrName>style.visibility</p:attrName>
                                        </p:attrNameLst>
                                      </p:cBhvr>
                                      <p:to>
                                        <p:strVal val="visible"/>
                                      </p:to>
                                    </p:set>
                                    <p:animEffect transition="in" filter="fade">
                                      <p:cBhvr>
                                        <p:cTn id="48" dur="250"/>
                                        <p:tgtEl>
                                          <p:spTgt spid="385"/>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475"/>
                                        </p:tgtEl>
                                        <p:attrNameLst>
                                          <p:attrName>style.visibility</p:attrName>
                                        </p:attrNameLst>
                                      </p:cBhvr>
                                      <p:to>
                                        <p:strVal val="visible"/>
                                      </p:to>
                                    </p:set>
                                    <p:animEffect transition="in" filter="wipe(left)">
                                      <p:cBhvr>
                                        <p:cTn id="51" dur="500"/>
                                        <p:tgtEl>
                                          <p:spTgt spid="475"/>
                                        </p:tgtEl>
                                      </p:cBhvr>
                                    </p:animEffect>
                                  </p:childTnLst>
                                </p:cTn>
                              </p:par>
                              <p:par>
                                <p:cTn id="52" presetID="10" presetClass="exit" presetSubtype="0" fill="hold" grpId="1" nodeType="withEffect">
                                  <p:stCondLst>
                                    <p:cond delay="0"/>
                                  </p:stCondLst>
                                  <p:childTnLst>
                                    <p:animEffect transition="out" filter="fade">
                                      <p:cBhvr>
                                        <p:cTn id="53" dur="250"/>
                                        <p:tgtEl>
                                          <p:spTgt spid="384"/>
                                        </p:tgtEl>
                                      </p:cBhvr>
                                    </p:animEffect>
                                    <p:set>
                                      <p:cBhvr>
                                        <p:cTn id="54" dur="1" fill="hold">
                                          <p:stCondLst>
                                            <p:cond delay="249"/>
                                          </p:stCondLst>
                                        </p:cTn>
                                        <p:tgtEl>
                                          <p:spTgt spid="384"/>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86"/>
                                        </p:tgtEl>
                                        <p:attrNameLst>
                                          <p:attrName>style.visibility</p:attrName>
                                        </p:attrNameLst>
                                      </p:cBhvr>
                                      <p:to>
                                        <p:strVal val="visible"/>
                                      </p:to>
                                    </p:set>
                                    <p:animEffect transition="in" filter="fade">
                                      <p:cBhvr>
                                        <p:cTn id="59" dur="250"/>
                                        <p:tgtEl>
                                          <p:spTgt spid="386"/>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476"/>
                                        </p:tgtEl>
                                        <p:attrNameLst>
                                          <p:attrName>style.visibility</p:attrName>
                                        </p:attrNameLst>
                                      </p:cBhvr>
                                      <p:to>
                                        <p:strVal val="visible"/>
                                      </p:to>
                                    </p:set>
                                    <p:animEffect transition="in" filter="wipe(left)">
                                      <p:cBhvr>
                                        <p:cTn id="62" dur="500"/>
                                        <p:tgtEl>
                                          <p:spTgt spid="476"/>
                                        </p:tgtEl>
                                      </p:cBhvr>
                                    </p:animEffect>
                                  </p:childTnLst>
                                </p:cTn>
                              </p:par>
                              <p:par>
                                <p:cTn id="63" presetID="10" presetClass="exit" presetSubtype="0" fill="hold" grpId="1" nodeType="withEffect">
                                  <p:stCondLst>
                                    <p:cond delay="0"/>
                                  </p:stCondLst>
                                  <p:childTnLst>
                                    <p:animEffect transition="out" filter="fade">
                                      <p:cBhvr>
                                        <p:cTn id="64" dur="250"/>
                                        <p:tgtEl>
                                          <p:spTgt spid="385"/>
                                        </p:tgtEl>
                                      </p:cBhvr>
                                    </p:animEffect>
                                    <p:set>
                                      <p:cBhvr>
                                        <p:cTn id="65" dur="1" fill="hold">
                                          <p:stCondLst>
                                            <p:cond delay="249"/>
                                          </p:stCondLst>
                                        </p:cTn>
                                        <p:tgtEl>
                                          <p:spTgt spid="385"/>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87"/>
                                        </p:tgtEl>
                                        <p:attrNameLst>
                                          <p:attrName>style.visibility</p:attrName>
                                        </p:attrNameLst>
                                      </p:cBhvr>
                                      <p:to>
                                        <p:strVal val="visible"/>
                                      </p:to>
                                    </p:set>
                                    <p:animEffect transition="in" filter="fade">
                                      <p:cBhvr>
                                        <p:cTn id="70" dur="250"/>
                                        <p:tgtEl>
                                          <p:spTgt spid="387"/>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477"/>
                                        </p:tgtEl>
                                        <p:attrNameLst>
                                          <p:attrName>style.visibility</p:attrName>
                                        </p:attrNameLst>
                                      </p:cBhvr>
                                      <p:to>
                                        <p:strVal val="visible"/>
                                      </p:to>
                                    </p:set>
                                    <p:animEffect transition="in" filter="wipe(left)">
                                      <p:cBhvr>
                                        <p:cTn id="73" dur="500"/>
                                        <p:tgtEl>
                                          <p:spTgt spid="477"/>
                                        </p:tgtEl>
                                      </p:cBhvr>
                                    </p:animEffect>
                                  </p:childTnLst>
                                </p:cTn>
                              </p:par>
                              <p:par>
                                <p:cTn id="74" presetID="10" presetClass="exit" presetSubtype="0" fill="hold" grpId="1" nodeType="withEffect">
                                  <p:stCondLst>
                                    <p:cond delay="0"/>
                                  </p:stCondLst>
                                  <p:childTnLst>
                                    <p:animEffect transition="out" filter="fade">
                                      <p:cBhvr>
                                        <p:cTn id="75" dur="250"/>
                                        <p:tgtEl>
                                          <p:spTgt spid="386"/>
                                        </p:tgtEl>
                                      </p:cBhvr>
                                    </p:animEffect>
                                    <p:set>
                                      <p:cBhvr>
                                        <p:cTn id="76" dur="1" fill="hold">
                                          <p:stCondLst>
                                            <p:cond delay="249"/>
                                          </p:stCondLst>
                                        </p:cTn>
                                        <p:tgtEl>
                                          <p:spTgt spid="386"/>
                                        </p:tgtEl>
                                        <p:attrNameLst>
                                          <p:attrName>style.visibility</p:attrName>
                                        </p:attrNameLst>
                                      </p:cBhvr>
                                      <p:to>
                                        <p:strVal val="hidden"/>
                                      </p:to>
                                    </p:se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388"/>
                                        </p:tgtEl>
                                        <p:attrNameLst>
                                          <p:attrName>style.visibility</p:attrName>
                                        </p:attrNameLst>
                                      </p:cBhvr>
                                      <p:to>
                                        <p:strVal val="visible"/>
                                      </p:to>
                                    </p:set>
                                    <p:animEffect transition="in" filter="fade">
                                      <p:cBhvr>
                                        <p:cTn id="81" dur="250"/>
                                        <p:tgtEl>
                                          <p:spTgt spid="388"/>
                                        </p:tgtEl>
                                      </p:cBhvr>
                                    </p:animEffect>
                                  </p:childTnLst>
                                </p:cTn>
                              </p:par>
                              <p:par>
                                <p:cTn id="82" presetID="22" presetClass="entr" presetSubtype="8" fill="hold" grpId="0" nodeType="withEffect">
                                  <p:stCondLst>
                                    <p:cond delay="0"/>
                                  </p:stCondLst>
                                  <p:childTnLst>
                                    <p:set>
                                      <p:cBhvr>
                                        <p:cTn id="83" dur="1" fill="hold">
                                          <p:stCondLst>
                                            <p:cond delay="0"/>
                                          </p:stCondLst>
                                        </p:cTn>
                                        <p:tgtEl>
                                          <p:spTgt spid="478"/>
                                        </p:tgtEl>
                                        <p:attrNameLst>
                                          <p:attrName>style.visibility</p:attrName>
                                        </p:attrNameLst>
                                      </p:cBhvr>
                                      <p:to>
                                        <p:strVal val="visible"/>
                                      </p:to>
                                    </p:set>
                                    <p:animEffect transition="in" filter="wipe(left)">
                                      <p:cBhvr>
                                        <p:cTn id="84" dur="500"/>
                                        <p:tgtEl>
                                          <p:spTgt spid="478"/>
                                        </p:tgtEl>
                                      </p:cBhvr>
                                    </p:animEffect>
                                  </p:childTnLst>
                                </p:cTn>
                              </p:par>
                              <p:par>
                                <p:cTn id="85" presetID="10" presetClass="exit" presetSubtype="0" fill="hold" grpId="1" nodeType="withEffect">
                                  <p:stCondLst>
                                    <p:cond delay="0"/>
                                  </p:stCondLst>
                                  <p:childTnLst>
                                    <p:animEffect transition="out" filter="fade">
                                      <p:cBhvr>
                                        <p:cTn id="86" dur="250"/>
                                        <p:tgtEl>
                                          <p:spTgt spid="387"/>
                                        </p:tgtEl>
                                      </p:cBhvr>
                                    </p:animEffect>
                                    <p:set>
                                      <p:cBhvr>
                                        <p:cTn id="87" dur="1" fill="hold">
                                          <p:stCondLst>
                                            <p:cond delay="249"/>
                                          </p:stCondLst>
                                        </p:cTn>
                                        <p:tgtEl>
                                          <p:spTgt spid="387"/>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89"/>
                                        </p:tgtEl>
                                        <p:attrNameLst>
                                          <p:attrName>style.visibility</p:attrName>
                                        </p:attrNameLst>
                                      </p:cBhvr>
                                      <p:to>
                                        <p:strVal val="visible"/>
                                      </p:to>
                                    </p:set>
                                    <p:animEffect transition="in" filter="fade">
                                      <p:cBhvr>
                                        <p:cTn id="92" dur="250"/>
                                        <p:tgtEl>
                                          <p:spTgt spid="389"/>
                                        </p:tgtEl>
                                      </p:cBhvr>
                                    </p:animEffect>
                                  </p:childTnLst>
                                </p:cTn>
                              </p:par>
                              <p:par>
                                <p:cTn id="93" presetID="22" presetClass="entr" presetSubtype="8" fill="hold" grpId="0" nodeType="withEffect">
                                  <p:stCondLst>
                                    <p:cond delay="0"/>
                                  </p:stCondLst>
                                  <p:childTnLst>
                                    <p:set>
                                      <p:cBhvr>
                                        <p:cTn id="94" dur="1" fill="hold">
                                          <p:stCondLst>
                                            <p:cond delay="0"/>
                                          </p:stCondLst>
                                        </p:cTn>
                                        <p:tgtEl>
                                          <p:spTgt spid="479"/>
                                        </p:tgtEl>
                                        <p:attrNameLst>
                                          <p:attrName>style.visibility</p:attrName>
                                        </p:attrNameLst>
                                      </p:cBhvr>
                                      <p:to>
                                        <p:strVal val="visible"/>
                                      </p:to>
                                    </p:set>
                                    <p:animEffect transition="in" filter="wipe(left)">
                                      <p:cBhvr>
                                        <p:cTn id="95" dur="500"/>
                                        <p:tgtEl>
                                          <p:spTgt spid="479"/>
                                        </p:tgtEl>
                                      </p:cBhvr>
                                    </p:animEffect>
                                  </p:childTnLst>
                                </p:cTn>
                              </p:par>
                              <p:par>
                                <p:cTn id="96" presetID="10" presetClass="exit" presetSubtype="0" fill="hold" grpId="1" nodeType="withEffect">
                                  <p:stCondLst>
                                    <p:cond delay="0"/>
                                  </p:stCondLst>
                                  <p:childTnLst>
                                    <p:animEffect transition="out" filter="fade">
                                      <p:cBhvr>
                                        <p:cTn id="97" dur="250"/>
                                        <p:tgtEl>
                                          <p:spTgt spid="388"/>
                                        </p:tgtEl>
                                      </p:cBhvr>
                                    </p:animEffect>
                                    <p:set>
                                      <p:cBhvr>
                                        <p:cTn id="98" dur="1" fill="hold">
                                          <p:stCondLst>
                                            <p:cond delay="249"/>
                                          </p:stCondLst>
                                        </p:cTn>
                                        <p:tgtEl>
                                          <p:spTgt spid="388"/>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390"/>
                                        </p:tgtEl>
                                        <p:attrNameLst>
                                          <p:attrName>style.visibility</p:attrName>
                                        </p:attrNameLst>
                                      </p:cBhvr>
                                      <p:to>
                                        <p:strVal val="visible"/>
                                      </p:to>
                                    </p:set>
                                    <p:animEffect transition="in" filter="fade">
                                      <p:cBhvr>
                                        <p:cTn id="103" dur="250"/>
                                        <p:tgtEl>
                                          <p:spTgt spid="390"/>
                                        </p:tgtEl>
                                      </p:cBhvr>
                                    </p:animEffect>
                                  </p:childTnLst>
                                </p:cTn>
                              </p:par>
                              <p:par>
                                <p:cTn id="104" presetID="22" presetClass="entr" presetSubtype="8" fill="hold" grpId="0" nodeType="withEffect">
                                  <p:stCondLst>
                                    <p:cond delay="0"/>
                                  </p:stCondLst>
                                  <p:childTnLst>
                                    <p:set>
                                      <p:cBhvr>
                                        <p:cTn id="105" dur="1" fill="hold">
                                          <p:stCondLst>
                                            <p:cond delay="0"/>
                                          </p:stCondLst>
                                        </p:cTn>
                                        <p:tgtEl>
                                          <p:spTgt spid="480"/>
                                        </p:tgtEl>
                                        <p:attrNameLst>
                                          <p:attrName>style.visibility</p:attrName>
                                        </p:attrNameLst>
                                      </p:cBhvr>
                                      <p:to>
                                        <p:strVal val="visible"/>
                                      </p:to>
                                    </p:set>
                                    <p:animEffect transition="in" filter="wipe(left)">
                                      <p:cBhvr>
                                        <p:cTn id="106" dur="500"/>
                                        <p:tgtEl>
                                          <p:spTgt spid="480"/>
                                        </p:tgtEl>
                                      </p:cBhvr>
                                    </p:animEffect>
                                  </p:childTnLst>
                                </p:cTn>
                              </p:par>
                              <p:par>
                                <p:cTn id="107" presetID="10" presetClass="exit" presetSubtype="0" fill="hold" grpId="1" nodeType="withEffect">
                                  <p:stCondLst>
                                    <p:cond delay="0"/>
                                  </p:stCondLst>
                                  <p:childTnLst>
                                    <p:animEffect transition="out" filter="fade">
                                      <p:cBhvr>
                                        <p:cTn id="108" dur="250"/>
                                        <p:tgtEl>
                                          <p:spTgt spid="389"/>
                                        </p:tgtEl>
                                      </p:cBhvr>
                                    </p:animEffect>
                                    <p:set>
                                      <p:cBhvr>
                                        <p:cTn id="109" dur="1" fill="hold">
                                          <p:stCondLst>
                                            <p:cond delay="249"/>
                                          </p:stCondLst>
                                        </p:cTn>
                                        <p:tgtEl>
                                          <p:spTgt spid="389"/>
                                        </p:tgtEl>
                                        <p:attrNameLst>
                                          <p:attrName>style.visibility</p:attrName>
                                        </p:attrNameLst>
                                      </p:cBhvr>
                                      <p:to>
                                        <p:strVal val="hidden"/>
                                      </p:to>
                                    </p:se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grpId="0" nodeType="clickEffect">
                                  <p:stCondLst>
                                    <p:cond delay="0"/>
                                  </p:stCondLst>
                                  <p:childTnLst>
                                    <p:set>
                                      <p:cBhvr>
                                        <p:cTn id="113" dur="1" fill="hold">
                                          <p:stCondLst>
                                            <p:cond delay="0"/>
                                          </p:stCondLst>
                                        </p:cTn>
                                        <p:tgtEl>
                                          <p:spTgt spid="391"/>
                                        </p:tgtEl>
                                        <p:attrNameLst>
                                          <p:attrName>style.visibility</p:attrName>
                                        </p:attrNameLst>
                                      </p:cBhvr>
                                      <p:to>
                                        <p:strVal val="visible"/>
                                      </p:to>
                                    </p:set>
                                    <p:animEffect transition="in" filter="fade">
                                      <p:cBhvr>
                                        <p:cTn id="114" dur="250"/>
                                        <p:tgtEl>
                                          <p:spTgt spid="391"/>
                                        </p:tgtEl>
                                      </p:cBhvr>
                                    </p:animEffect>
                                  </p:childTnLst>
                                </p:cTn>
                              </p:par>
                              <p:par>
                                <p:cTn id="115" presetID="22" presetClass="entr" presetSubtype="8" fill="hold" grpId="0" nodeType="withEffect">
                                  <p:stCondLst>
                                    <p:cond delay="0"/>
                                  </p:stCondLst>
                                  <p:childTnLst>
                                    <p:set>
                                      <p:cBhvr>
                                        <p:cTn id="116" dur="1" fill="hold">
                                          <p:stCondLst>
                                            <p:cond delay="0"/>
                                          </p:stCondLst>
                                        </p:cTn>
                                        <p:tgtEl>
                                          <p:spTgt spid="481"/>
                                        </p:tgtEl>
                                        <p:attrNameLst>
                                          <p:attrName>style.visibility</p:attrName>
                                        </p:attrNameLst>
                                      </p:cBhvr>
                                      <p:to>
                                        <p:strVal val="visible"/>
                                      </p:to>
                                    </p:set>
                                    <p:animEffect transition="in" filter="wipe(left)">
                                      <p:cBhvr>
                                        <p:cTn id="117" dur="500"/>
                                        <p:tgtEl>
                                          <p:spTgt spid="481"/>
                                        </p:tgtEl>
                                      </p:cBhvr>
                                    </p:animEffect>
                                  </p:childTnLst>
                                </p:cTn>
                              </p:par>
                              <p:par>
                                <p:cTn id="118" presetID="10" presetClass="exit" presetSubtype="0" fill="hold" grpId="1" nodeType="withEffect">
                                  <p:stCondLst>
                                    <p:cond delay="0"/>
                                  </p:stCondLst>
                                  <p:childTnLst>
                                    <p:animEffect transition="out" filter="fade">
                                      <p:cBhvr>
                                        <p:cTn id="119" dur="250"/>
                                        <p:tgtEl>
                                          <p:spTgt spid="390"/>
                                        </p:tgtEl>
                                      </p:cBhvr>
                                    </p:animEffect>
                                    <p:set>
                                      <p:cBhvr>
                                        <p:cTn id="120" dur="1" fill="hold">
                                          <p:stCondLst>
                                            <p:cond delay="249"/>
                                          </p:stCondLst>
                                        </p:cTn>
                                        <p:tgtEl>
                                          <p:spTgt spid="390"/>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392"/>
                                        </p:tgtEl>
                                        <p:attrNameLst>
                                          <p:attrName>style.visibility</p:attrName>
                                        </p:attrNameLst>
                                      </p:cBhvr>
                                      <p:to>
                                        <p:strVal val="visible"/>
                                      </p:to>
                                    </p:set>
                                    <p:animEffect transition="in" filter="fade">
                                      <p:cBhvr>
                                        <p:cTn id="125" dur="250"/>
                                        <p:tgtEl>
                                          <p:spTgt spid="392"/>
                                        </p:tgtEl>
                                      </p:cBhvr>
                                    </p:animEffect>
                                  </p:childTnLst>
                                </p:cTn>
                              </p:par>
                              <p:par>
                                <p:cTn id="126" presetID="22" presetClass="entr" presetSubtype="8" fill="hold" grpId="0" nodeType="withEffect">
                                  <p:stCondLst>
                                    <p:cond delay="0"/>
                                  </p:stCondLst>
                                  <p:childTnLst>
                                    <p:set>
                                      <p:cBhvr>
                                        <p:cTn id="127" dur="1" fill="hold">
                                          <p:stCondLst>
                                            <p:cond delay="0"/>
                                          </p:stCondLst>
                                        </p:cTn>
                                        <p:tgtEl>
                                          <p:spTgt spid="482"/>
                                        </p:tgtEl>
                                        <p:attrNameLst>
                                          <p:attrName>style.visibility</p:attrName>
                                        </p:attrNameLst>
                                      </p:cBhvr>
                                      <p:to>
                                        <p:strVal val="visible"/>
                                      </p:to>
                                    </p:set>
                                    <p:animEffect transition="in" filter="wipe(left)">
                                      <p:cBhvr>
                                        <p:cTn id="128" dur="500"/>
                                        <p:tgtEl>
                                          <p:spTgt spid="482"/>
                                        </p:tgtEl>
                                      </p:cBhvr>
                                    </p:animEffect>
                                  </p:childTnLst>
                                </p:cTn>
                              </p:par>
                              <p:par>
                                <p:cTn id="129" presetID="10" presetClass="exit" presetSubtype="0" fill="hold" grpId="1" nodeType="withEffect">
                                  <p:stCondLst>
                                    <p:cond delay="0"/>
                                  </p:stCondLst>
                                  <p:childTnLst>
                                    <p:animEffect transition="out" filter="fade">
                                      <p:cBhvr>
                                        <p:cTn id="130" dur="250"/>
                                        <p:tgtEl>
                                          <p:spTgt spid="391"/>
                                        </p:tgtEl>
                                      </p:cBhvr>
                                    </p:animEffect>
                                    <p:set>
                                      <p:cBhvr>
                                        <p:cTn id="131" dur="1" fill="hold">
                                          <p:stCondLst>
                                            <p:cond delay="249"/>
                                          </p:stCondLst>
                                        </p:cTn>
                                        <p:tgtEl>
                                          <p:spTgt spid="391"/>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0" nodeType="clickEffect">
                                  <p:stCondLst>
                                    <p:cond delay="0"/>
                                  </p:stCondLst>
                                  <p:childTnLst>
                                    <p:set>
                                      <p:cBhvr>
                                        <p:cTn id="135" dur="1" fill="hold">
                                          <p:stCondLst>
                                            <p:cond delay="0"/>
                                          </p:stCondLst>
                                        </p:cTn>
                                        <p:tgtEl>
                                          <p:spTgt spid="393"/>
                                        </p:tgtEl>
                                        <p:attrNameLst>
                                          <p:attrName>style.visibility</p:attrName>
                                        </p:attrNameLst>
                                      </p:cBhvr>
                                      <p:to>
                                        <p:strVal val="visible"/>
                                      </p:to>
                                    </p:set>
                                    <p:animEffect transition="in" filter="fade">
                                      <p:cBhvr>
                                        <p:cTn id="136" dur="250"/>
                                        <p:tgtEl>
                                          <p:spTgt spid="393"/>
                                        </p:tgtEl>
                                      </p:cBhvr>
                                    </p:animEffect>
                                  </p:childTnLst>
                                </p:cTn>
                              </p:par>
                              <p:par>
                                <p:cTn id="137" presetID="22" presetClass="entr" presetSubtype="8" fill="hold" grpId="0" nodeType="withEffect">
                                  <p:stCondLst>
                                    <p:cond delay="0"/>
                                  </p:stCondLst>
                                  <p:childTnLst>
                                    <p:set>
                                      <p:cBhvr>
                                        <p:cTn id="138" dur="1" fill="hold">
                                          <p:stCondLst>
                                            <p:cond delay="0"/>
                                          </p:stCondLst>
                                        </p:cTn>
                                        <p:tgtEl>
                                          <p:spTgt spid="483"/>
                                        </p:tgtEl>
                                        <p:attrNameLst>
                                          <p:attrName>style.visibility</p:attrName>
                                        </p:attrNameLst>
                                      </p:cBhvr>
                                      <p:to>
                                        <p:strVal val="visible"/>
                                      </p:to>
                                    </p:set>
                                    <p:animEffect transition="in" filter="wipe(left)">
                                      <p:cBhvr>
                                        <p:cTn id="139" dur="500"/>
                                        <p:tgtEl>
                                          <p:spTgt spid="483"/>
                                        </p:tgtEl>
                                      </p:cBhvr>
                                    </p:animEffect>
                                  </p:childTnLst>
                                </p:cTn>
                              </p:par>
                              <p:par>
                                <p:cTn id="140" presetID="10" presetClass="exit" presetSubtype="0" fill="hold" grpId="1" nodeType="withEffect">
                                  <p:stCondLst>
                                    <p:cond delay="0"/>
                                  </p:stCondLst>
                                  <p:childTnLst>
                                    <p:animEffect transition="out" filter="fade">
                                      <p:cBhvr>
                                        <p:cTn id="141" dur="250"/>
                                        <p:tgtEl>
                                          <p:spTgt spid="392"/>
                                        </p:tgtEl>
                                      </p:cBhvr>
                                    </p:animEffect>
                                    <p:set>
                                      <p:cBhvr>
                                        <p:cTn id="142" dur="1" fill="hold">
                                          <p:stCondLst>
                                            <p:cond delay="249"/>
                                          </p:stCondLst>
                                        </p:cTn>
                                        <p:tgtEl>
                                          <p:spTgt spid="392"/>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394"/>
                                        </p:tgtEl>
                                        <p:attrNameLst>
                                          <p:attrName>style.visibility</p:attrName>
                                        </p:attrNameLst>
                                      </p:cBhvr>
                                      <p:to>
                                        <p:strVal val="visible"/>
                                      </p:to>
                                    </p:set>
                                    <p:animEffect transition="in" filter="fade">
                                      <p:cBhvr>
                                        <p:cTn id="147" dur="250"/>
                                        <p:tgtEl>
                                          <p:spTgt spid="394"/>
                                        </p:tgtEl>
                                      </p:cBhvr>
                                    </p:animEffect>
                                  </p:childTnLst>
                                </p:cTn>
                              </p:par>
                              <p:par>
                                <p:cTn id="148" presetID="22" presetClass="entr" presetSubtype="8" fill="hold" grpId="0" nodeType="withEffect">
                                  <p:stCondLst>
                                    <p:cond delay="0"/>
                                  </p:stCondLst>
                                  <p:childTnLst>
                                    <p:set>
                                      <p:cBhvr>
                                        <p:cTn id="149" dur="1" fill="hold">
                                          <p:stCondLst>
                                            <p:cond delay="0"/>
                                          </p:stCondLst>
                                        </p:cTn>
                                        <p:tgtEl>
                                          <p:spTgt spid="484"/>
                                        </p:tgtEl>
                                        <p:attrNameLst>
                                          <p:attrName>style.visibility</p:attrName>
                                        </p:attrNameLst>
                                      </p:cBhvr>
                                      <p:to>
                                        <p:strVal val="visible"/>
                                      </p:to>
                                    </p:set>
                                    <p:animEffect transition="in" filter="wipe(left)">
                                      <p:cBhvr>
                                        <p:cTn id="150" dur="500"/>
                                        <p:tgtEl>
                                          <p:spTgt spid="484"/>
                                        </p:tgtEl>
                                      </p:cBhvr>
                                    </p:animEffect>
                                  </p:childTnLst>
                                </p:cTn>
                              </p:par>
                              <p:par>
                                <p:cTn id="151" presetID="10" presetClass="exit" presetSubtype="0" fill="hold" grpId="1" nodeType="withEffect">
                                  <p:stCondLst>
                                    <p:cond delay="0"/>
                                  </p:stCondLst>
                                  <p:childTnLst>
                                    <p:animEffect transition="out" filter="fade">
                                      <p:cBhvr>
                                        <p:cTn id="152" dur="250"/>
                                        <p:tgtEl>
                                          <p:spTgt spid="393"/>
                                        </p:tgtEl>
                                      </p:cBhvr>
                                    </p:animEffect>
                                    <p:set>
                                      <p:cBhvr>
                                        <p:cTn id="153" dur="1" fill="hold">
                                          <p:stCondLst>
                                            <p:cond delay="249"/>
                                          </p:stCondLst>
                                        </p:cTn>
                                        <p:tgtEl>
                                          <p:spTgt spid="393"/>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395"/>
                                        </p:tgtEl>
                                        <p:attrNameLst>
                                          <p:attrName>style.visibility</p:attrName>
                                        </p:attrNameLst>
                                      </p:cBhvr>
                                      <p:to>
                                        <p:strVal val="visible"/>
                                      </p:to>
                                    </p:set>
                                    <p:animEffect transition="in" filter="fade">
                                      <p:cBhvr>
                                        <p:cTn id="158" dur="250"/>
                                        <p:tgtEl>
                                          <p:spTgt spid="395"/>
                                        </p:tgtEl>
                                      </p:cBhvr>
                                    </p:animEffect>
                                  </p:childTnLst>
                                </p:cTn>
                              </p:par>
                              <p:par>
                                <p:cTn id="159" presetID="22" presetClass="entr" presetSubtype="8" fill="hold" grpId="0" nodeType="withEffect">
                                  <p:stCondLst>
                                    <p:cond delay="0"/>
                                  </p:stCondLst>
                                  <p:childTnLst>
                                    <p:set>
                                      <p:cBhvr>
                                        <p:cTn id="160" dur="1" fill="hold">
                                          <p:stCondLst>
                                            <p:cond delay="0"/>
                                          </p:stCondLst>
                                        </p:cTn>
                                        <p:tgtEl>
                                          <p:spTgt spid="485"/>
                                        </p:tgtEl>
                                        <p:attrNameLst>
                                          <p:attrName>style.visibility</p:attrName>
                                        </p:attrNameLst>
                                      </p:cBhvr>
                                      <p:to>
                                        <p:strVal val="visible"/>
                                      </p:to>
                                    </p:set>
                                    <p:animEffect transition="in" filter="wipe(left)">
                                      <p:cBhvr>
                                        <p:cTn id="161" dur="500"/>
                                        <p:tgtEl>
                                          <p:spTgt spid="485"/>
                                        </p:tgtEl>
                                      </p:cBhvr>
                                    </p:animEffect>
                                  </p:childTnLst>
                                </p:cTn>
                              </p:par>
                              <p:par>
                                <p:cTn id="162" presetID="10" presetClass="exit" presetSubtype="0" fill="hold" grpId="1" nodeType="withEffect">
                                  <p:stCondLst>
                                    <p:cond delay="0"/>
                                  </p:stCondLst>
                                  <p:childTnLst>
                                    <p:animEffect transition="out" filter="fade">
                                      <p:cBhvr>
                                        <p:cTn id="163" dur="250"/>
                                        <p:tgtEl>
                                          <p:spTgt spid="394"/>
                                        </p:tgtEl>
                                      </p:cBhvr>
                                    </p:animEffect>
                                    <p:set>
                                      <p:cBhvr>
                                        <p:cTn id="164" dur="1" fill="hold">
                                          <p:stCondLst>
                                            <p:cond delay="249"/>
                                          </p:stCondLst>
                                        </p:cTn>
                                        <p:tgtEl>
                                          <p:spTgt spid="394"/>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396"/>
                                        </p:tgtEl>
                                        <p:attrNameLst>
                                          <p:attrName>style.visibility</p:attrName>
                                        </p:attrNameLst>
                                      </p:cBhvr>
                                      <p:to>
                                        <p:strVal val="visible"/>
                                      </p:to>
                                    </p:set>
                                    <p:animEffect transition="in" filter="fade">
                                      <p:cBhvr>
                                        <p:cTn id="169" dur="250"/>
                                        <p:tgtEl>
                                          <p:spTgt spid="396"/>
                                        </p:tgtEl>
                                      </p:cBhvr>
                                    </p:animEffect>
                                  </p:childTnLst>
                                </p:cTn>
                              </p:par>
                              <p:par>
                                <p:cTn id="170" presetID="22" presetClass="entr" presetSubtype="8" fill="hold" grpId="0" nodeType="withEffect">
                                  <p:stCondLst>
                                    <p:cond delay="0"/>
                                  </p:stCondLst>
                                  <p:childTnLst>
                                    <p:set>
                                      <p:cBhvr>
                                        <p:cTn id="171" dur="1" fill="hold">
                                          <p:stCondLst>
                                            <p:cond delay="0"/>
                                          </p:stCondLst>
                                        </p:cTn>
                                        <p:tgtEl>
                                          <p:spTgt spid="486"/>
                                        </p:tgtEl>
                                        <p:attrNameLst>
                                          <p:attrName>style.visibility</p:attrName>
                                        </p:attrNameLst>
                                      </p:cBhvr>
                                      <p:to>
                                        <p:strVal val="visible"/>
                                      </p:to>
                                    </p:set>
                                    <p:animEffect transition="in" filter="wipe(left)">
                                      <p:cBhvr>
                                        <p:cTn id="172" dur="500"/>
                                        <p:tgtEl>
                                          <p:spTgt spid="486"/>
                                        </p:tgtEl>
                                      </p:cBhvr>
                                    </p:animEffect>
                                  </p:childTnLst>
                                </p:cTn>
                              </p:par>
                              <p:par>
                                <p:cTn id="173" presetID="10" presetClass="exit" presetSubtype="0" fill="hold" grpId="1" nodeType="withEffect">
                                  <p:stCondLst>
                                    <p:cond delay="0"/>
                                  </p:stCondLst>
                                  <p:childTnLst>
                                    <p:animEffect transition="out" filter="fade">
                                      <p:cBhvr>
                                        <p:cTn id="174" dur="250"/>
                                        <p:tgtEl>
                                          <p:spTgt spid="395"/>
                                        </p:tgtEl>
                                      </p:cBhvr>
                                    </p:animEffect>
                                    <p:set>
                                      <p:cBhvr>
                                        <p:cTn id="175" dur="1" fill="hold">
                                          <p:stCondLst>
                                            <p:cond delay="249"/>
                                          </p:stCondLst>
                                        </p:cTn>
                                        <p:tgtEl>
                                          <p:spTgt spid="395"/>
                                        </p:tgtEl>
                                        <p:attrNameLst>
                                          <p:attrName>style.visibility</p:attrName>
                                        </p:attrNameLst>
                                      </p:cBhvr>
                                      <p:to>
                                        <p:strVal val="hidden"/>
                                      </p:to>
                                    </p:set>
                                  </p:childTnLst>
                                </p:cTn>
                              </p:par>
                            </p:childTnLst>
                          </p:cTn>
                        </p:par>
                      </p:childTnLst>
                    </p:cTn>
                  </p:par>
                  <p:par>
                    <p:cTn id="176" fill="hold">
                      <p:stCondLst>
                        <p:cond delay="indefinite"/>
                      </p:stCondLst>
                      <p:childTnLst>
                        <p:par>
                          <p:cTn id="177" fill="hold">
                            <p:stCondLst>
                              <p:cond delay="0"/>
                            </p:stCondLst>
                            <p:childTnLst>
                              <p:par>
                                <p:cTn id="178" presetID="10" presetClass="entr" presetSubtype="0" fill="hold" grpId="0" nodeType="clickEffect">
                                  <p:stCondLst>
                                    <p:cond delay="0"/>
                                  </p:stCondLst>
                                  <p:childTnLst>
                                    <p:set>
                                      <p:cBhvr>
                                        <p:cTn id="179" dur="1" fill="hold">
                                          <p:stCondLst>
                                            <p:cond delay="0"/>
                                          </p:stCondLst>
                                        </p:cTn>
                                        <p:tgtEl>
                                          <p:spTgt spid="397"/>
                                        </p:tgtEl>
                                        <p:attrNameLst>
                                          <p:attrName>style.visibility</p:attrName>
                                        </p:attrNameLst>
                                      </p:cBhvr>
                                      <p:to>
                                        <p:strVal val="visible"/>
                                      </p:to>
                                    </p:set>
                                    <p:animEffect transition="in" filter="fade">
                                      <p:cBhvr>
                                        <p:cTn id="180" dur="250"/>
                                        <p:tgtEl>
                                          <p:spTgt spid="397"/>
                                        </p:tgtEl>
                                      </p:cBhvr>
                                    </p:animEffect>
                                  </p:childTnLst>
                                </p:cTn>
                              </p:par>
                              <p:par>
                                <p:cTn id="181" presetID="22" presetClass="entr" presetSubtype="8" fill="hold" grpId="0" nodeType="withEffect">
                                  <p:stCondLst>
                                    <p:cond delay="0"/>
                                  </p:stCondLst>
                                  <p:childTnLst>
                                    <p:set>
                                      <p:cBhvr>
                                        <p:cTn id="182" dur="1" fill="hold">
                                          <p:stCondLst>
                                            <p:cond delay="0"/>
                                          </p:stCondLst>
                                        </p:cTn>
                                        <p:tgtEl>
                                          <p:spTgt spid="487"/>
                                        </p:tgtEl>
                                        <p:attrNameLst>
                                          <p:attrName>style.visibility</p:attrName>
                                        </p:attrNameLst>
                                      </p:cBhvr>
                                      <p:to>
                                        <p:strVal val="visible"/>
                                      </p:to>
                                    </p:set>
                                    <p:animEffect transition="in" filter="wipe(left)">
                                      <p:cBhvr>
                                        <p:cTn id="183" dur="500"/>
                                        <p:tgtEl>
                                          <p:spTgt spid="487"/>
                                        </p:tgtEl>
                                      </p:cBhvr>
                                    </p:animEffect>
                                  </p:childTnLst>
                                </p:cTn>
                              </p:par>
                              <p:par>
                                <p:cTn id="184" presetID="10" presetClass="exit" presetSubtype="0" fill="hold" grpId="1" nodeType="withEffect">
                                  <p:stCondLst>
                                    <p:cond delay="0"/>
                                  </p:stCondLst>
                                  <p:childTnLst>
                                    <p:animEffect transition="out" filter="fade">
                                      <p:cBhvr>
                                        <p:cTn id="185" dur="250"/>
                                        <p:tgtEl>
                                          <p:spTgt spid="396"/>
                                        </p:tgtEl>
                                      </p:cBhvr>
                                    </p:animEffect>
                                    <p:set>
                                      <p:cBhvr>
                                        <p:cTn id="186" dur="1" fill="hold">
                                          <p:stCondLst>
                                            <p:cond delay="249"/>
                                          </p:stCondLst>
                                        </p:cTn>
                                        <p:tgtEl>
                                          <p:spTgt spid="396"/>
                                        </p:tgtEl>
                                        <p:attrNameLst>
                                          <p:attrName>style.visibility</p:attrName>
                                        </p:attrNameLst>
                                      </p:cBhvr>
                                      <p:to>
                                        <p:strVal val="hidden"/>
                                      </p:to>
                                    </p:set>
                                  </p:childTnLst>
                                </p:cTn>
                              </p:par>
                            </p:childTnLst>
                          </p:cTn>
                        </p:par>
                      </p:childTnLst>
                    </p:cTn>
                  </p:par>
                  <p:par>
                    <p:cTn id="187" fill="hold">
                      <p:stCondLst>
                        <p:cond delay="indefinite"/>
                      </p:stCondLst>
                      <p:childTnLst>
                        <p:par>
                          <p:cTn id="188" fill="hold">
                            <p:stCondLst>
                              <p:cond delay="0"/>
                            </p:stCondLst>
                            <p:childTnLst>
                              <p:par>
                                <p:cTn id="189" presetID="10" presetClass="entr" presetSubtype="0" fill="hold" grpId="0" nodeType="clickEffect">
                                  <p:stCondLst>
                                    <p:cond delay="0"/>
                                  </p:stCondLst>
                                  <p:childTnLst>
                                    <p:set>
                                      <p:cBhvr>
                                        <p:cTn id="190" dur="1" fill="hold">
                                          <p:stCondLst>
                                            <p:cond delay="0"/>
                                          </p:stCondLst>
                                        </p:cTn>
                                        <p:tgtEl>
                                          <p:spTgt spid="398"/>
                                        </p:tgtEl>
                                        <p:attrNameLst>
                                          <p:attrName>style.visibility</p:attrName>
                                        </p:attrNameLst>
                                      </p:cBhvr>
                                      <p:to>
                                        <p:strVal val="visible"/>
                                      </p:to>
                                    </p:set>
                                    <p:animEffect transition="in" filter="fade">
                                      <p:cBhvr>
                                        <p:cTn id="191" dur="250"/>
                                        <p:tgtEl>
                                          <p:spTgt spid="398"/>
                                        </p:tgtEl>
                                      </p:cBhvr>
                                    </p:animEffect>
                                  </p:childTnLst>
                                </p:cTn>
                              </p:par>
                              <p:par>
                                <p:cTn id="192" presetID="22" presetClass="entr" presetSubtype="8" fill="hold" grpId="0" nodeType="withEffect">
                                  <p:stCondLst>
                                    <p:cond delay="0"/>
                                  </p:stCondLst>
                                  <p:childTnLst>
                                    <p:set>
                                      <p:cBhvr>
                                        <p:cTn id="193" dur="1" fill="hold">
                                          <p:stCondLst>
                                            <p:cond delay="0"/>
                                          </p:stCondLst>
                                        </p:cTn>
                                        <p:tgtEl>
                                          <p:spTgt spid="488"/>
                                        </p:tgtEl>
                                        <p:attrNameLst>
                                          <p:attrName>style.visibility</p:attrName>
                                        </p:attrNameLst>
                                      </p:cBhvr>
                                      <p:to>
                                        <p:strVal val="visible"/>
                                      </p:to>
                                    </p:set>
                                    <p:animEffect transition="in" filter="wipe(left)">
                                      <p:cBhvr>
                                        <p:cTn id="194" dur="500"/>
                                        <p:tgtEl>
                                          <p:spTgt spid="488"/>
                                        </p:tgtEl>
                                      </p:cBhvr>
                                    </p:animEffect>
                                  </p:childTnLst>
                                </p:cTn>
                              </p:par>
                              <p:par>
                                <p:cTn id="195" presetID="10" presetClass="exit" presetSubtype="0" fill="hold" grpId="1" nodeType="withEffect">
                                  <p:stCondLst>
                                    <p:cond delay="0"/>
                                  </p:stCondLst>
                                  <p:childTnLst>
                                    <p:animEffect transition="out" filter="fade">
                                      <p:cBhvr>
                                        <p:cTn id="196" dur="250"/>
                                        <p:tgtEl>
                                          <p:spTgt spid="397"/>
                                        </p:tgtEl>
                                      </p:cBhvr>
                                    </p:animEffect>
                                    <p:set>
                                      <p:cBhvr>
                                        <p:cTn id="197" dur="1" fill="hold">
                                          <p:stCondLst>
                                            <p:cond delay="249"/>
                                          </p:stCondLst>
                                        </p:cTn>
                                        <p:tgtEl>
                                          <p:spTgt spid="397"/>
                                        </p:tgtEl>
                                        <p:attrNameLst>
                                          <p:attrName>style.visibility</p:attrName>
                                        </p:attrNameLst>
                                      </p:cBhvr>
                                      <p:to>
                                        <p:strVal val="hidden"/>
                                      </p:to>
                                    </p:se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grpId="0" nodeType="clickEffect">
                                  <p:stCondLst>
                                    <p:cond delay="0"/>
                                  </p:stCondLst>
                                  <p:childTnLst>
                                    <p:set>
                                      <p:cBhvr>
                                        <p:cTn id="201" dur="1" fill="hold">
                                          <p:stCondLst>
                                            <p:cond delay="0"/>
                                          </p:stCondLst>
                                        </p:cTn>
                                        <p:tgtEl>
                                          <p:spTgt spid="399"/>
                                        </p:tgtEl>
                                        <p:attrNameLst>
                                          <p:attrName>style.visibility</p:attrName>
                                        </p:attrNameLst>
                                      </p:cBhvr>
                                      <p:to>
                                        <p:strVal val="visible"/>
                                      </p:to>
                                    </p:set>
                                    <p:animEffect transition="in" filter="fade">
                                      <p:cBhvr>
                                        <p:cTn id="202" dur="250"/>
                                        <p:tgtEl>
                                          <p:spTgt spid="399"/>
                                        </p:tgtEl>
                                      </p:cBhvr>
                                    </p:animEffect>
                                  </p:childTnLst>
                                </p:cTn>
                              </p:par>
                              <p:par>
                                <p:cTn id="203" presetID="22" presetClass="entr" presetSubtype="8" fill="hold" grpId="0" nodeType="withEffect">
                                  <p:stCondLst>
                                    <p:cond delay="0"/>
                                  </p:stCondLst>
                                  <p:childTnLst>
                                    <p:set>
                                      <p:cBhvr>
                                        <p:cTn id="204" dur="1" fill="hold">
                                          <p:stCondLst>
                                            <p:cond delay="0"/>
                                          </p:stCondLst>
                                        </p:cTn>
                                        <p:tgtEl>
                                          <p:spTgt spid="489"/>
                                        </p:tgtEl>
                                        <p:attrNameLst>
                                          <p:attrName>style.visibility</p:attrName>
                                        </p:attrNameLst>
                                      </p:cBhvr>
                                      <p:to>
                                        <p:strVal val="visible"/>
                                      </p:to>
                                    </p:set>
                                    <p:animEffect transition="in" filter="wipe(left)">
                                      <p:cBhvr>
                                        <p:cTn id="205" dur="500"/>
                                        <p:tgtEl>
                                          <p:spTgt spid="489"/>
                                        </p:tgtEl>
                                      </p:cBhvr>
                                    </p:animEffect>
                                  </p:childTnLst>
                                </p:cTn>
                              </p:par>
                              <p:par>
                                <p:cTn id="206" presetID="10" presetClass="exit" presetSubtype="0" fill="hold" grpId="1" nodeType="withEffect">
                                  <p:stCondLst>
                                    <p:cond delay="0"/>
                                  </p:stCondLst>
                                  <p:childTnLst>
                                    <p:animEffect transition="out" filter="fade">
                                      <p:cBhvr>
                                        <p:cTn id="207" dur="250"/>
                                        <p:tgtEl>
                                          <p:spTgt spid="398"/>
                                        </p:tgtEl>
                                      </p:cBhvr>
                                    </p:animEffect>
                                    <p:set>
                                      <p:cBhvr>
                                        <p:cTn id="208" dur="1" fill="hold">
                                          <p:stCondLst>
                                            <p:cond delay="249"/>
                                          </p:stCondLst>
                                        </p:cTn>
                                        <p:tgtEl>
                                          <p:spTgt spid="398"/>
                                        </p:tgtEl>
                                        <p:attrNameLst>
                                          <p:attrName>style.visibility</p:attrName>
                                        </p:attrNameLst>
                                      </p:cBhvr>
                                      <p:to>
                                        <p:strVal val="hidden"/>
                                      </p:to>
                                    </p:set>
                                  </p:childTnLst>
                                </p:cTn>
                              </p:par>
                            </p:childTnLst>
                          </p:cTn>
                        </p:par>
                      </p:childTnLst>
                    </p:cTn>
                  </p:par>
                  <p:par>
                    <p:cTn id="209" fill="hold">
                      <p:stCondLst>
                        <p:cond delay="indefinite"/>
                      </p:stCondLst>
                      <p:childTnLst>
                        <p:par>
                          <p:cTn id="210" fill="hold">
                            <p:stCondLst>
                              <p:cond delay="0"/>
                            </p:stCondLst>
                            <p:childTnLst>
                              <p:par>
                                <p:cTn id="211" presetID="10" presetClass="entr" presetSubtype="0" fill="hold" grpId="0" nodeType="clickEffect">
                                  <p:stCondLst>
                                    <p:cond delay="0"/>
                                  </p:stCondLst>
                                  <p:childTnLst>
                                    <p:set>
                                      <p:cBhvr>
                                        <p:cTn id="212" dur="1" fill="hold">
                                          <p:stCondLst>
                                            <p:cond delay="0"/>
                                          </p:stCondLst>
                                        </p:cTn>
                                        <p:tgtEl>
                                          <p:spTgt spid="400"/>
                                        </p:tgtEl>
                                        <p:attrNameLst>
                                          <p:attrName>style.visibility</p:attrName>
                                        </p:attrNameLst>
                                      </p:cBhvr>
                                      <p:to>
                                        <p:strVal val="visible"/>
                                      </p:to>
                                    </p:set>
                                    <p:animEffect transition="in" filter="fade">
                                      <p:cBhvr>
                                        <p:cTn id="213" dur="250"/>
                                        <p:tgtEl>
                                          <p:spTgt spid="400"/>
                                        </p:tgtEl>
                                      </p:cBhvr>
                                    </p:animEffect>
                                  </p:childTnLst>
                                </p:cTn>
                              </p:par>
                              <p:par>
                                <p:cTn id="214" presetID="22" presetClass="entr" presetSubtype="8" fill="hold" grpId="0" nodeType="withEffect">
                                  <p:stCondLst>
                                    <p:cond delay="0"/>
                                  </p:stCondLst>
                                  <p:childTnLst>
                                    <p:set>
                                      <p:cBhvr>
                                        <p:cTn id="215" dur="1" fill="hold">
                                          <p:stCondLst>
                                            <p:cond delay="0"/>
                                          </p:stCondLst>
                                        </p:cTn>
                                        <p:tgtEl>
                                          <p:spTgt spid="490"/>
                                        </p:tgtEl>
                                        <p:attrNameLst>
                                          <p:attrName>style.visibility</p:attrName>
                                        </p:attrNameLst>
                                      </p:cBhvr>
                                      <p:to>
                                        <p:strVal val="visible"/>
                                      </p:to>
                                    </p:set>
                                    <p:animEffect transition="in" filter="wipe(left)">
                                      <p:cBhvr>
                                        <p:cTn id="216" dur="500"/>
                                        <p:tgtEl>
                                          <p:spTgt spid="490"/>
                                        </p:tgtEl>
                                      </p:cBhvr>
                                    </p:animEffect>
                                  </p:childTnLst>
                                </p:cTn>
                              </p:par>
                              <p:par>
                                <p:cTn id="217" presetID="10" presetClass="exit" presetSubtype="0" fill="hold" grpId="1" nodeType="withEffect">
                                  <p:stCondLst>
                                    <p:cond delay="0"/>
                                  </p:stCondLst>
                                  <p:childTnLst>
                                    <p:animEffect transition="out" filter="fade">
                                      <p:cBhvr>
                                        <p:cTn id="218" dur="250"/>
                                        <p:tgtEl>
                                          <p:spTgt spid="399"/>
                                        </p:tgtEl>
                                      </p:cBhvr>
                                    </p:animEffect>
                                    <p:set>
                                      <p:cBhvr>
                                        <p:cTn id="219" dur="1" fill="hold">
                                          <p:stCondLst>
                                            <p:cond delay="249"/>
                                          </p:stCondLst>
                                        </p:cTn>
                                        <p:tgtEl>
                                          <p:spTgt spid="399"/>
                                        </p:tgtEl>
                                        <p:attrNameLst>
                                          <p:attrName>style.visibility</p:attrName>
                                        </p:attrNameLst>
                                      </p:cBhvr>
                                      <p:to>
                                        <p:strVal val="hidden"/>
                                      </p:to>
                                    </p:set>
                                  </p:childTnLst>
                                </p:cTn>
                              </p:par>
                            </p:childTnLst>
                          </p:cTn>
                        </p:par>
                      </p:childTnLst>
                    </p:cTn>
                  </p:par>
                  <p:par>
                    <p:cTn id="220" fill="hold">
                      <p:stCondLst>
                        <p:cond delay="indefinite"/>
                      </p:stCondLst>
                      <p:childTnLst>
                        <p:par>
                          <p:cTn id="221" fill="hold">
                            <p:stCondLst>
                              <p:cond delay="0"/>
                            </p:stCondLst>
                            <p:childTnLst>
                              <p:par>
                                <p:cTn id="222" presetID="10" presetClass="entr" presetSubtype="0" fill="hold" grpId="0" nodeType="clickEffect">
                                  <p:stCondLst>
                                    <p:cond delay="0"/>
                                  </p:stCondLst>
                                  <p:childTnLst>
                                    <p:set>
                                      <p:cBhvr>
                                        <p:cTn id="223" dur="1" fill="hold">
                                          <p:stCondLst>
                                            <p:cond delay="0"/>
                                          </p:stCondLst>
                                        </p:cTn>
                                        <p:tgtEl>
                                          <p:spTgt spid="401"/>
                                        </p:tgtEl>
                                        <p:attrNameLst>
                                          <p:attrName>style.visibility</p:attrName>
                                        </p:attrNameLst>
                                      </p:cBhvr>
                                      <p:to>
                                        <p:strVal val="visible"/>
                                      </p:to>
                                    </p:set>
                                    <p:animEffect transition="in" filter="fade">
                                      <p:cBhvr>
                                        <p:cTn id="224" dur="250"/>
                                        <p:tgtEl>
                                          <p:spTgt spid="401"/>
                                        </p:tgtEl>
                                      </p:cBhvr>
                                    </p:animEffect>
                                  </p:childTnLst>
                                </p:cTn>
                              </p:par>
                              <p:par>
                                <p:cTn id="225" presetID="22" presetClass="entr" presetSubtype="8" fill="hold" grpId="0" nodeType="withEffect">
                                  <p:stCondLst>
                                    <p:cond delay="0"/>
                                  </p:stCondLst>
                                  <p:childTnLst>
                                    <p:set>
                                      <p:cBhvr>
                                        <p:cTn id="226" dur="1" fill="hold">
                                          <p:stCondLst>
                                            <p:cond delay="0"/>
                                          </p:stCondLst>
                                        </p:cTn>
                                        <p:tgtEl>
                                          <p:spTgt spid="491"/>
                                        </p:tgtEl>
                                        <p:attrNameLst>
                                          <p:attrName>style.visibility</p:attrName>
                                        </p:attrNameLst>
                                      </p:cBhvr>
                                      <p:to>
                                        <p:strVal val="visible"/>
                                      </p:to>
                                    </p:set>
                                    <p:animEffect transition="in" filter="wipe(left)">
                                      <p:cBhvr>
                                        <p:cTn id="227" dur="500"/>
                                        <p:tgtEl>
                                          <p:spTgt spid="491"/>
                                        </p:tgtEl>
                                      </p:cBhvr>
                                    </p:animEffect>
                                  </p:childTnLst>
                                </p:cTn>
                              </p:par>
                              <p:par>
                                <p:cTn id="228" presetID="10" presetClass="exit" presetSubtype="0" fill="hold" grpId="1" nodeType="withEffect">
                                  <p:stCondLst>
                                    <p:cond delay="0"/>
                                  </p:stCondLst>
                                  <p:childTnLst>
                                    <p:animEffect transition="out" filter="fade">
                                      <p:cBhvr>
                                        <p:cTn id="229" dur="250"/>
                                        <p:tgtEl>
                                          <p:spTgt spid="400"/>
                                        </p:tgtEl>
                                      </p:cBhvr>
                                    </p:animEffect>
                                    <p:set>
                                      <p:cBhvr>
                                        <p:cTn id="230" dur="1" fill="hold">
                                          <p:stCondLst>
                                            <p:cond delay="249"/>
                                          </p:stCondLst>
                                        </p:cTn>
                                        <p:tgtEl>
                                          <p:spTgt spid="400"/>
                                        </p:tgtEl>
                                        <p:attrNameLst>
                                          <p:attrName>style.visibility</p:attrName>
                                        </p:attrNameLst>
                                      </p:cBhvr>
                                      <p:to>
                                        <p:strVal val="hidden"/>
                                      </p:to>
                                    </p:se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grpId="0" nodeType="clickEffect">
                                  <p:stCondLst>
                                    <p:cond delay="0"/>
                                  </p:stCondLst>
                                  <p:childTnLst>
                                    <p:set>
                                      <p:cBhvr>
                                        <p:cTn id="234" dur="1" fill="hold">
                                          <p:stCondLst>
                                            <p:cond delay="0"/>
                                          </p:stCondLst>
                                        </p:cTn>
                                        <p:tgtEl>
                                          <p:spTgt spid="402"/>
                                        </p:tgtEl>
                                        <p:attrNameLst>
                                          <p:attrName>style.visibility</p:attrName>
                                        </p:attrNameLst>
                                      </p:cBhvr>
                                      <p:to>
                                        <p:strVal val="visible"/>
                                      </p:to>
                                    </p:set>
                                    <p:animEffect transition="in" filter="fade">
                                      <p:cBhvr>
                                        <p:cTn id="235" dur="250"/>
                                        <p:tgtEl>
                                          <p:spTgt spid="402"/>
                                        </p:tgtEl>
                                      </p:cBhvr>
                                    </p:animEffect>
                                  </p:childTnLst>
                                </p:cTn>
                              </p:par>
                              <p:par>
                                <p:cTn id="236" presetID="22" presetClass="entr" presetSubtype="8" fill="hold" grpId="0" nodeType="withEffect">
                                  <p:stCondLst>
                                    <p:cond delay="0"/>
                                  </p:stCondLst>
                                  <p:childTnLst>
                                    <p:set>
                                      <p:cBhvr>
                                        <p:cTn id="237" dur="1" fill="hold">
                                          <p:stCondLst>
                                            <p:cond delay="0"/>
                                          </p:stCondLst>
                                        </p:cTn>
                                        <p:tgtEl>
                                          <p:spTgt spid="492"/>
                                        </p:tgtEl>
                                        <p:attrNameLst>
                                          <p:attrName>style.visibility</p:attrName>
                                        </p:attrNameLst>
                                      </p:cBhvr>
                                      <p:to>
                                        <p:strVal val="visible"/>
                                      </p:to>
                                    </p:set>
                                    <p:animEffect transition="in" filter="wipe(left)">
                                      <p:cBhvr>
                                        <p:cTn id="238" dur="500"/>
                                        <p:tgtEl>
                                          <p:spTgt spid="492"/>
                                        </p:tgtEl>
                                      </p:cBhvr>
                                    </p:animEffect>
                                  </p:childTnLst>
                                </p:cTn>
                              </p:par>
                              <p:par>
                                <p:cTn id="239" presetID="10" presetClass="exit" presetSubtype="0" fill="hold" grpId="1" nodeType="withEffect">
                                  <p:stCondLst>
                                    <p:cond delay="0"/>
                                  </p:stCondLst>
                                  <p:childTnLst>
                                    <p:animEffect transition="out" filter="fade">
                                      <p:cBhvr>
                                        <p:cTn id="240" dur="250"/>
                                        <p:tgtEl>
                                          <p:spTgt spid="401"/>
                                        </p:tgtEl>
                                      </p:cBhvr>
                                    </p:animEffect>
                                    <p:set>
                                      <p:cBhvr>
                                        <p:cTn id="241" dur="1" fill="hold">
                                          <p:stCondLst>
                                            <p:cond delay="249"/>
                                          </p:stCondLst>
                                        </p:cTn>
                                        <p:tgtEl>
                                          <p:spTgt spid="401"/>
                                        </p:tgtEl>
                                        <p:attrNameLst>
                                          <p:attrName>style.visibility</p:attrName>
                                        </p:attrNameLst>
                                      </p:cBhvr>
                                      <p:to>
                                        <p:strVal val="hidden"/>
                                      </p:to>
                                    </p:set>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grpId="0" nodeType="clickEffect">
                                  <p:stCondLst>
                                    <p:cond delay="0"/>
                                  </p:stCondLst>
                                  <p:childTnLst>
                                    <p:set>
                                      <p:cBhvr>
                                        <p:cTn id="245" dur="1" fill="hold">
                                          <p:stCondLst>
                                            <p:cond delay="0"/>
                                          </p:stCondLst>
                                        </p:cTn>
                                        <p:tgtEl>
                                          <p:spTgt spid="403"/>
                                        </p:tgtEl>
                                        <p:attrNameLst>
                                          <p:attrName>style.visibility</p:attrName>
                                        </p:attrNameLst>
                                      </p:cBhvr>
                                      <p:to>
                                        <p:strVal val="visible"/>
                                      </p:to>
                                    </p:set>
                                    <p:animEffect transition="in" filter="fade">
                                      <p:cBhvr>
                                        <p:cTn id="246" dur="250"/>
                                        <p:tgtEl>
                                          <p:spTgt spid="403"/>
                                        </p:tgtEl>
                                      </p:cBhvr>
                                    </p:animEffect>
                                  </p:childTnLst>
                                </p:cTn>
                              </p:par>
                              <p:par>
                                <p:cTn id="247" presetID="22" presetClass="entr" presetSubtype="8" fill="hold" grpId="0" nodeType="withEffect">
                                  <p:stCondLst>
                                    <p:cond delay="0"/>
                                  </p:stCondLst>
                                  <p:childTnLst>
                                    <p:set>
                                      <p:cBhvr>
                                        <p:cTn id="248" dur="1" fill="hold">
                                          <p:stCondLst>
                                            <p:cond delay="0"/>
                                          </p:stCondLst>
                                        </p:cTn>
                                        <p:tgtEl>
                                          <p:spTgt spid="493"/>
                                        </p:tgtEl>
                                        <p:attrNameLst>
                                          <p:attrName>style.visibility</p:attrName>
                                        </p:attrNameLst>
                                      </p:cBhvr>
                                      <p:to>
                                        <p:strVal val="visible"/>
                                      </p:to>
                                    </p:set>
                                    <p:animEffect transition="in" filter="wipe(left)">
                                      <p:cBhvr>
                                        <p:cTn id="249" dur="500"/>
                                        <p:tgtEl>
                                          <p:spTgt spid="493"/>
                                        </p:tgtEl>
                                      </p:cBhvr>
                                    </p:animEffect>
                                  </p:childTnLst>
                                </p:cTn>
                              </p:par>
                              <p:par>
                                <p:cTn id="250" presetID="10" presetClass="exit" presetSubtype="0" fill="hold" grpId="1" nodeType="withEffect">
                                  <p:stCondLst>
                                    <p:cond delay="0"/>
                                  </p:stCondLst>
                                  <p:childTnLst>
                                    <p:animEffect transition="out" filter="fade">
                                      <p:cBhvr>
                                        <p:cTn id="251" dur="250"/>
                                        <p:tgtEl>
                                          <p:spTgt spid="402"/>
                                        </p:tgtEl>
                                      </p:cBhvr>
                                    </p:animEffect>
                                    <p:set>
                                      <p:cBhvr>
                                        <p:cTn id="252" dur="1" fill="hold">
                                          <p:stCondLst>
                                            <p:cond delay="249"/>
                                          </p:stCondLst>
                                        </p:cTn>
                                        <p:tgtEl>
                                          <p:spTgt spid="402"/>
                                        </p:tgtEl>
                                        <p:attrNameLst>
                                          <p:attrName>style.visibility</p:attrName>
                                        </p:attrNameLst>
                                      </p:cBhvr>
                                      <p:to>
                                        <p:strVal val="hidden"/>
                                      </p:to>
                                    </p:set>
                                  </p:childTnLst>
                                </p:cTn>
                              </p:par>
                            </p:childTnLst>
                          </p:cTn>
                        </p:par>
                      </p:childTnLst>
                    </p:cTn>
                  </p:par>
                  <p:par>
                    <p:cTn id="253" fill="hold">
                      <p:stCondLst>
                        <p:cond delay="indefinite"/>
                      </p:stCondLst>
                      <p:childTnLst>
                        <p:par>
                          <p:cTn id="254" fill="hold">
                            <p:stCondLst>
                              <p:cond delay="0"/>
                            </p:stCondLst>
                            <p:childTnLst>
                              <p:par>
                                <p:cTn id="255" presetID="10" presetClass="entr" presetSubtype="0" fill="hold" grpId="0" nodeType="clickEffect">
                                  <p:stCondLst>
                                    <p:cond delay="0"/>
                                  </p:stCondLst>
                                  <p:childTnLst>
                                    <p:set>
                                      <p:cBhvr>
                                        <p:cTn id="256" dur="1" fill="hold">
                                          <p:stCondLst>
                                            <p:cond delay="0"/>
                                          </p:stCondLst>
                                        </p:cTn>
                                        <p:tgtEl>
                                          <p:spTgt spid="404"/>
                                        </p:tgtEl>
                                        <p:attrNameLst>
                                          <p:attrName>style.visibility</p:attrName>
                                        </p:attrNameLst>
                                      </p:cBhvr>
                                      <p:to>
                                        <p:strVal val="visible"/>
                                      </p:to>
                                    </p:set>
                                    <p:animEffect transition="in" filter="fade">
                                      <p:cBhvr>
                                        <p:cTn id="257" dur="250"/>
                                        <p:tgtEl>
                                          <p:spTgt spid="404"/>
                                        </p:tgtEl>
                                      </p:cBhvr>
                                    </p:animEffect>
                                  </p:childTnLst>
                                </p:cTn>
                              </p:par>
                              <p:par>
                                <p:cTn id="258" presetID="22" presetClass="entr" presetSubtype="8" fill="hold" grpId="0" nodeType="withEffect">
                                  <p:stCondLst>
                                    <p:cond delay="0"/>
                                  </p:stCondLst>
                                  <p:childTnLst>
                                    <p:set>
                                      <p:cBhvr>
                                        <p:cTn id="259" dur="1" fill="hold">
                                          <p:stCondLst>
                                            <p:cond delay="0"/>
                                          </p:stCondLst>
                                        </p:cTn>
                                        <p:tgtEl>
                                          <p:spTgt spid="494"/>
                                        </p:tgtEl>
                                        <p:attrNameLst>
                                          <p:attrName>style.visibility</p:attrName>
                                        </p:attrNameLst>
                                      </p:cBhvr>
                                      <p:to>
                                        <p:strVal val="visible"/>
                                      </p:to>
                                    </p:set>
                                    <p:animEffect transition="in" filter="wipe(left)">
                                      <p:cBhvr>
                                        <p:cTn id="260" dur="500"/>
                                        <p:tgtEl>
                                          <p:spTgt spid="494"/>
                                        </p:tgtEl>
                                      </p:cBhvr>
                                    </p:animEffect>
                                  </p:childTnLst>
                                </p:cTn>
                              </p:par>
                              <p:par>
                                <p:cTn id="261" presetID="10" presetClass="exit" presetSubtype="0" fill="hold" grpId="1" nodeType="withEffect">
                                  <p:stCondLst>
                                    <p:cond delay="0"/>
                                  </p:stCondLst>
                                  <p:childTnLst>
                                    <p:animEffect transition="out" filter="fade">
                                      <p:cBhvr>
                                        <p:cTn id="262" dur="250"/>
                                        <p:tgtEl>
                                          <p:spTgt spid="403"/>
                                        </p:tgtEl>
                                      </p:cBhvr>
                                    </p:animEffect>
                                    <p:set>
                                      <p:cBhvr>
                                        <p:cTn id="263" dur="1" fill="hold">
                                          <p:stCondLst>
                                            <p:cond delay="249"/>
                                          </p:stCondLst>
                                        </p:cTn>
                                        <p:tgtEl>
                                          <p:spTgt spid="403"/>
                                        </p:tgtEl>
                                        <p:attrNameLst>
                                          <p:attrName>style.visibility</p:attrName>
                                        </p:attrNameLst>
                                      </p:cBhvr>
                                      <p:to>
                                        <p:strVal val="hidden"/>
                                      </p:to>
                                    </p:set>
                                  </p:childTnLst>
                                </p:cTn>
                              </p:par>
                            </p:childTnLst>
                          </p:cTn>
                        </p:par>
                      </p:childTnLst>
                    </p:cTn>
                  </p:par>
                  <p:par>
                    <p:cTn id="264" fill="hold">
                      <p:stCondLst>
                        <p:cond delay="indefinite"/>
                      </p:stCondLst>
                      <p:childTnLst>
                        <p:par>
                          <p:cTn id="265" fill="hold">
                            <p:stCondLst>
                              <p:cond delay="0"/>
                            </p:stCondLst>
                            <p:childTnLst>
                              <p:par>
                                <p:cTn id="266" presetID="10" presetClass="entr" presetSubtype="0" fill="hold" grpId="0" nodeType="clickEffect">
                                  <p:stCondLst>
                                    <p:cond delay="0"/>
                                  </p:stCondLst>
                                  <p:childTnLst>
                                    <p:set>
                                      <p:cBhvr>
                                        <p:cTn id="267" dur="1" fill="hold">
                                          <p:stCondLst>
                                            <p:cond delay="0"/>
                                          </p:stCondLst>
                                        </p:cTn>
                                        <p:tgtEl>
                                          <p:spTgt spid="405"/>
                                        </p:tgtEl>
                                        <p:attrNameLst>
                                          <p:attrName>style.visibility</p:attrName>
                                        </p:attrNameLst>
                                      </p:cBhvr>
                                      <p:to>
                                        <p:strVal val="visible"/>
                                      </p:to>
                                    </p:set>
                                    <p:animEffect transition="in" filter="fade">
                                      <p:cBhvr>
                                        <p:cTn id="268" dur="250"/>
                                        <p:tgtEl>
                                          <p:spTgt spid="405"/>
                                        </p:tgtEl>
                                      </p:cBhvr>
                                    </p:animEffect>
                                  </p:childTnLst>
                                </p:cTn>
                              </p:par>
                              <p:par>
                                <p:cTn id="269" presetID="22" presetClass="entr" presetSubtype="8" fill="hold" grpId="0" nodeType="withEffect">
                                  <p:stCondLst>
                                    <p:cond delay="0"/>
                                  </p:stCondLst>
                                  <p:childTnLst>
                                    <p:set>
                                      <p:cBhvr>
                                        <p:cTn id="270" dur="1" fill="hold">
                                          <p:stCondLst>
                                            <p:cond delay="0"/>
                                          </p:stCondLst>
                                        </p:cTn>
                                        <p:tgtEl>
                                          <p:spTgt spid="495"/>
                                        </p:tgtEl>
                                        <p:attrNameLst>
                                          <p:attrName>style.visibility</p:attrName>
                                        </p:attrNameLst>
                                      </p:cBhvr>
                                      <p:to>
                                        <p:strVal val="visible"/>
                                      </p:to>
                                    </p:set>
                                    <p:animEffect transition="in" filter="wipe(left)">
                                      <p:cBhvr>
                                        <p:cTn id="271" dur="500"/>
                                        <p:tgtEl>
                                          <p:spTgt spid="495"/>
                                        </p:tgtEl>
                                      </p:cBhvr>
                                    </p:animEffect>
                                  </p:childTnLst>
                                </p:cTn>
                              </p:par>
                              <p:par>
                                <p:cTn id="272" presetID="10" presetClass="exit" presetSubtype="0" fill="hold" grpId="1" nodeType="withEffect">
                                  <p:stCondLst>
                                    <p:cond delay="0"/>
                                  </p:stCondLst>
                                  <p:childTnLst>
                                    <p:animEffect transition="out" filter="fade">
                                      <p:cBhvr>
                                        <p:cTn id="273" dur="250"/>
                                        <p:tgtEl>
                                          <p:spTgt spid="404"/>
                                        </p:tgtEl>
                                      </p:cBhvr>
                                    </p:animEffect>
                                    <p:set>
                                      <p:cBhvr>
                                        <p:cTn id="274" dur="1" fill="hold">
                                          <p:stCondLst>
                                            <p:cond delay="249"/>
                                          </p:stCondLst>
                                        </p:cTn>
                                        <p:tgtEl>
                                          <p:spTgt spid="404"/>
                                        </p:tgtEl>
                                        <p:attrNameLst>
                                          <p:attrName>style.visibility</p:attrName>
                                        </p:attrNameLst>
                                      </p:cBhvr>
                                      <p:to>
                                        <p:strVal val="hidden"/>
                                      </p:to>
                                    </p:set>
                                  </p:childTnLst>
                                </p:cTn>
                              </p:par>
                            </p:childTnLst>
                          </p:cTn>
                        </p:par>
                      </p:childTnLst>
                    </p:cTn>
                  </p:par>
                  <p:par>
                    <p:cTn id="275" fill="hold">
                      <p:stCondLst>
                        <p:cond delay="indefinite"/>
                      </p:stCondLst>
                      <p:childTnLst>
                        <p:par>
                          <p:cTn id="276" fill="hold">
                            <p:stCondLst>
                              <p:cond delay="0"/>
                            </p:stCondLst>
                            <p:childTnLst>
                              <p:par>
                                <p:cTn id="277" presetID="10" presetClass="entr" presetSubtype="0" fill="hold" grpId="0" nodeType="clickEffect">
                                  <p:stCondLst>
                                    <p:cond delay="0"/>
                                  </p:stCondLst>
                                  <p:childTnLst>
                                    <p:set>
                                      <p:cBhvr>
                                        <p:cTn id="278" dur="1" fill="hold">
                                          <p:stCondLst>
                                            <p:cond delay="0"/>
                                          </p:stCondLst>
                                        </p:cTn>
                                        <p:tgtEl>
                                          <p:spTgt spid="406"/>
                                        </p:tgtEl>
                                        <p:attrNameLst>
                                          <p:attrName>style.visibility</p:attrName>
                                        </p:attrNameLst>
                                      </p:cBhvr>
                                      <p:to>
                                        <p:strVal val="visible"/>
                                      </p:to>
                                    </p:set>
                                    <p:animEffect transition="in" filter="fade">
                                      <p:cBhvr>
                                        <p:cTn id="279" dur="250"/>
                                        <p:tgtEl>
                                          <p:spTgt spid="406"/>
                                        </p:tgtEl>
                                      </p:cBhvr>
                                    </p:animEffect>
                                  </p:childTnLst>
                                </p:cTn>
                              </p:par>
                              <p:par>
                                <p:cTn id="280" presetID="22" presetClass="entr" presetSubtype="8" fill="hold" grpId="0" nodeType="withEffect">
                                  <p:stCondLst>
                                    <p:cond delay="0"/>
                                  </p:stCondLst>
                                  <p:childTnLst>
                                    <p:set>
                                      <p:cBhvr>
                                        <p:cTn id="281" dur="1" fill="hold">
                                          <p:stCondLst>
                                            <p:cond delay="0"/>
                                          </p:stCondLst>
                                        </p:cTn>
                                        <p:tgtEl>
                                          <p:spTgt spid="496"/>
                                        </p:tgtEl>
                                        <p:attrNameLst>
                                          <p:attrName>style.visibility</p:attrName>
                                        </p:attrNameLst>
                                      </p:cBhvr>
                                      <p:to>
                                        <p:strVal val="visible"/>
                                      </p:to>
                                    </p:set>
                                    <p:animEffect transition="in" filter="wipe(left)">
                                      <p:cBhvr>
                                        <p:cTn id="282" dur="500"/>
                                        <p:tgtEl>
                                          <p:spTgt spid="496"/>
                                        </p:tgtEl>
                                      </p:cBhvr>
                                    </p:animEffect>
                                  </p:childTnLst>
                                </p:cTn>
                              </p:par>
                              <p:par>
                                <p:cTn id="283" presetID="10" presetClass="exit" presetSubtype="0" fill="hold" grpId="1" nodeType="withEffect">
                                  <p:stCondLst>
                                    <p:cond delay="0"/>
                                  </p:stCondLst>
                                  <p:childTnLst>
                                    <p:animEffect transition="out" filter="fade">
                                      <p:cBhvr>
                                        <p:cTn id="284" dur="250"/>
                                        <p:tgtEl>
                                          <p:spTgt spid="405"/>
                                        </p:tgtEl>
                                      </p:cBhvr>
                                    </p:animEffect>
                                    <p:set>
                                      <p:cBhvr>
                                        <p:cTn id="285" dur="1" fill="hold">
                                          <p:stCondLst>
                                            <p:cond delay="249"/>
                                          </p:stCondLst>
                                        </p:cTn>
                                        <p:tgtEl>
                                          <p:spTgt spid="405"/>
                                        </p:tgtEl>
                                        <p:attrNameLst>
                                          <p:attrName>style.visibility</p:attrName>
                                        </p:attrNameLst>
                                      </p:cBhvr>
                                      <p:to>
                                        <p:strVal val="hidden"/>
                                      </p:to>
                                    </p:set>
                                  </p:childTnLst>
                                </p:cTn>
                              </p:par>
                            </p:childTnLst>
                          </p:cTn>
                        </p:par>
                      </p:childTnLst>
                    </p:cTn>
                  </p:par>
                  <p:par>
                    <p:cTn id="286" fill="hold">
                      <p:stCondLst>
                        <p:cond delay="indefinite"/>
                      </p:stCondLst>
                      <p:childTnLst>
                        <p:par>
                          <p:cTn id="287" fill="hold">
                            <p:stCondLst>
                              <p:cond delay="0"/>
                            </p:stCondLst>
                            <p:childTnLst>
                              <p:par>
                                <p:cTn id="288" presetID="10" presetClass="entr" presetSubtype="0" fill="hold" grpId="0" nodeType="clickEffect">
                                  <p:stCondLst>
                                    <p:cond delay="0"/>
                                  </p:stCondLst>
                                  <p:childTnLst>
                                    <p:set>
                                      <p:cBhvr>
                                        <p:cTn id="289" dur="1" fill="hold">
                                          <p:stCondLst>
                                            <p:cond delay="0"/>
                                          </p:stCondLst>
                                        </p:cTn>
                                        <p:tgtEl>
                                          <p:spTgt spid="407"/>
                                        </p:tgtEl>
                                        <p:attrNameLst>
                                          <p:attrName>style.visibility</p:attrName>
                                        </p:attrNameLst>
                                      </p:cBhvr>
                                      <p:to>
                                        <p:strVal val="visible"/>
                                      </p:to>
                                    </p:set>
                                    <p:animEffect transition="in" filter="fade">
                                      <p:cBhvr>
                                        <p:cTn id="290" dur="250"/>
                                        <p:tgtEl>
                                          <p:spTgt spid="407"/>
                                        </p:tgtEl>
                                      </p:cBhvr>
                                    </p:animEffect>
                                  </p:childTnLst>
                                </p:cTn>
                              </p:par>
                              <p:par>
                                <p:cTn id="291" presetID="22" presetClass="entr" presetSubtype="8" fill="hold" grpId="0" nodeType="withEffect">
                                  <p:stCondLst>
                                    <p:cond delay="0"/>
                                  </p:stCondLst>
                                  <p:childTnLst>
                                    <p:set>
                                      <p:cBhvr>
                                        <p:cTn id="292" dur="1" fill="hold">
                                          <p:stCondLst>
                                            <p:cond delay="0"/>
                                          </p:stCondLst>
                                        </p:cTn>
                                        <p:tgtEl>
                                          <p:spTgt spid="497"/>
                                        </p:tgtEl>
                                        <p:attrNameLst>
                                          <p:attrName>style.visibility</p:attrName>
                                        </p:attrNameLst>
                                      </p:cBhvr>
                                      <p:to>
                                        <p:strVal val="visible"/>
                                      </p:to>
                                    </p:set>
                                    <p:animEffect transition="in" filter="wipe(left)">
                                      <p:cBhvr>
                                        <p:cTn id="293" dur="500"/>
                                        <p:tgtEl>
                                          <p:spTgt spid="497"/>
                                        </p:tgtEl>
                                      </p:cBhvr>
                                    </p:animEffect>
                                  </p:childTnLst>
                                </p:cTn>
                              </p:par>
                              <p:par>
                                <p:cTn id="294" presetID="10" presetClass="exit" presetSubtype="0" fill="hold" grpId="1" nodeType="withEffect">
                                  <p:stCondLst>
                                    <p:cond delay="0"/>
                                  </p:stCondLst>
                                  <p:childTnLst>
                                    <p:animEffect transition="out" filter="fade">
                                      <p:cBhvr>
                                        <p:cTn id="295" dur="250"/>
                                        <p:tgtEl>
                                          <p:spTgt spid="406"/>
                                        </p:tgtEl>
                                      </p:cBhvr>
                                    </p:animEffect>
                                    <p:set>
                                      <p:cBhvr>
                                        <p:cTn id="296" dur="1" fill="hold">
                                          <p:stCondLst>
                                            <p:cond delay="249"/>
                                          </p:stCondLst>
                                        </p:cTn>
                                        <p:tgtEl>
                                          <p:spTgt spid="406"/>
                                        </p:tgtEl>
                                        <p:attrNameLst>
                                          <p:attrName>style.visibility</p:attrName>
                                        </p:attrNameLst>
                                      </p:cBhvr>
                                      <p:to>
                                        <p:strVal val="hidden"/>
                                      </p:to>
                                    </p:set>
                                  </p:childTnLst>
                                </p:cTn>
                              </p:par>
                            </p:childTnLst>
                          </p:cTn>
                        </p:par>
                      </p:childTnLst>
                    </p:cTn>
                  </p:par>
                  <p:par>
                    <p:cTn id="297" fill="hold">
                      <p:stCondLst>
                        <p:cond delay="indefinite"/>
                      </p:stCondLst>
                      <p:childTnLst>
                        <p:par>
                          <p:cTn id="298" fill="hold">
                            <p:stCondLst>
                              <p:cond delay="0"/>
                            </p:stCondLst>
                            <p:childTnLst>
                              <p:par>
                                <p:cTn id="299" presetID="10" presetClass="entr" presetSubtype="0" fill="hold" grpId="0" nodeType="clickEffect">
                                  <p:stCondLst>
                                    <p:cond delay="0"/>
                                  </p:stCondLst>
                                  <p:childTnLst>
                                    <p:set>
                                      <p:cBhvr>
                                        <p:cTn id="300" dur="1" fill="hold">
                                          <p:stCondLst>
                                            <p:cond delay="0"/>
                                          </p:stCondLst>
                                        </p:cTn>
                                        <p:tgtEl>
                                          <p:spTgt spid="408"/>
                                        </p:tgtEl>
                                        <p:attrNameLst>
                                          <p:attrName>style.visibility</p:attrName>
                                        </p:attrNameLst>
                                      </p:cBhvr>
                                      <p:to>
                                        <p:strVal val="visible"/>
                                      </p:to>
                                    </p:set>
                                    <p:animEffect transition="in" filter="fade">
                                      <p:cBhvr>
                                        <p:cTn id="301" dur="250"/>
                                        <p:tgtEl>
                                          <p:spTgt spid="408"/>
                                        </p:tgtEl>
                                      </p:cBhvr>
                                    </p:animEffect>
                                  </p:childTnLst>
                                </p:cTn>
                              </p:par>
                              <p:par>
                                <p:cTn id="302" presetID="22" presetClass="entr" presetSubtype="8" fill="hold" grpId="0" nodeType="withEffect">
                                  <p:stCondLst>
                                    <p:cond delay="0"/>
                                  </p:stCondLst>
                                  <p:childTnLst>
                                    <p:set>
                                      <p:cBhvr>
                                        <p:cTn id="303" dur="1" fill="hold">
                                          <p:stCondLst>
                                            <p:cond delay="0"/>
                                          </p:stCondLst>
                                        </p:cTn>
                                        <p:tgtEl>
                                          <p:spTgt spid="498"/>
                                        </p:tgtEl>
                                        <p:attrNameLst>
                                          <p:attrName>style.visibility</p:attrName>
                                        </p:attrNameLst>
                                      </p:cBhvr>
                                      <p:to>
                                        <p:strVal val="visible"/>
                                      </p:to>
                                    </p:set>
                                    <p:animEffect transition="in" filter="wipe(left)">
                                      <p:cBhvr>
                                        <p:cTn id="304" dur="500"/>
                                        <p:tgtEl>
                                          <p:spTgt spid="498"/>
                                        </p:tgtEl>
                                      </p:cBhvr>
                                    </p:animEffect>
                                  </p:childTnLst>
                                </p:cTn>
                              </p:par>
                              <p:par>
                                <p:cTn id="305" presetID="10" presetClass="exit" presetSubtype="0" fill="hold" grpId="1" nodeType="withEffect">
                                  <p:stCondLst>
                                    <p:cond delay="0"/>
                                  </p:stCondLst>
                                  <p:childTnLst>
                                    <p:animEffect transition="out" filter="fade">
                                      <p:cBhvr>
                                        <p:cTn id="306" dur="250"/>
                                        <p:tgtEl>
                                          <p:spTgt spid="407"/>
                                        </p:tgtEl>
                                      </p:cBhvr>
                                    </p:animEffect>
                                    <p:set>
                                      <p:cBhvr>
                                        <p:cTn id="307" dur="1" fill="hold">
                                          <p:stCondLst>
                                            <p:cond delay="249"/>
                                          </p:stCondLst>
                                        </p:cTn>
                                        <p:tgtEl>
                                          <p:spTgt spid="407"/>
                                        </p:tgtEl>
                                        <p:attrNameLst>
                                          <p:attrName>style.visibility</p:attrName>
                                        </p:attrNameLst>
                                      </p:cBhvr>
                                      <p:to>
                                        <p:strVal val="hidden"/>
                                      </p:to>
                                    </p:set>
                                  </p:childTnLst>
                                </p:cTn>
                              </p:par>
                            </p:childTnLst>
                          </p:cTn>
                        </p:par>
                      </p:childTnLst>
                    </p:cTn>
                  </p:par>
                  <p:par>
                    <p:cTn id="308" fill="hold">
                      <p:stCondLst>
                        <p:cond delay="indefinite"/>
                      </p:stCondLst>
                      <p:childTnLst>
                        <p:par>
                          <p:cTn id="309" fill="hold">
                            <p:stCondLst>
                              <p:cond delay="0"/>
                            </p:stCondLst>
                            <p:childTnLst>
                              <p:par>
                                <p:cTn id="310" presetID="10" presetClass="entr" presetSubtype="0" fill="hold" grpId="0" nodeType="clickEffect">
                                  <p:stCondLst>
                                    <p:cond delay="0"/>
                                  </p:stCondLst>
                                  <p:childTnLst>
                                    <p:set>
                                      <p:cBhvr>
                                        <p:cTn id="311" dur="1" fill="hold">
                                          <p:stCondLst>
                                            <p:cond delay="0"/>
                                          </p:stCondLst>
                                        </p:cTn>
                                        <p:tgtEl>
                                          <p:spTgt spid="409"/>
                                        </p:tgtEl>
                                        <p:attrNameLst>
                                          <p:attrName>style.visibility</p:attrName>
                                        </p:attrNameLst>
                                      </p:cBhvr>
                                      <p:to>
                                        <p:strVal val="visible"/>
                                      </p:to>
                                    </p:set>
                                    <p:animEffect transition="in" filter="fade">
                                      <p:cBhvr>
                                        <p:cTn id="312" dur="250"/>
                                        <p:tgtEl>
                                          <p:spTgt spid="409"/>
                                        </p:tgtEl>
                                      </p:cBhvr>
                                    </p:animEffect>
                                  </p:childTnLst>
                                </p:cTn>
                              </p:par>
                              <p:par>
                                <p:cTn id="313" presetID="22" presetClass="entr" presetSubtype="8" fill="hold" grpId="0" nodeType="withEffect">
                                  <p:stCondLst>
                                    <p:cond delay="0"/>
                                  </p:stCondLst>
                                  <p:childTnLst>
                                    <p:set>
                                      <p:cBhvr>
                                        <p:cTn id="314" dur="1" fill="hold">
                                          <p:stCondLst>
                                            <p:cond delay="0"/>
                                          </p:stCondLst>
                                        </p:cTn>
                                        <p:tgtEl>
                                          <p:spTgt spid="499"/>
                                        </p:tgtEl>
                                        <p:attrNameLst>
                                          <p:attrName>style.visibility</p:attrName>
                                        </p:attrNameLst>
                                      </p:cBhvr>
                                      <p:to>
                                        <p:strVal val="visible"/>
                                      </p:to>
                                    </p:set>
                                    <p:animEffect transition="in" filter="wipe(left)">
                                      <p:cBhvr>
                                        <p:cTn id="315" dur="500"/>
                                        <p:tgtEl>
                                          <p:spTgt spid="499"/>
                                        </p:tgtEl>
                                      </p:cBhvr>
                                    </p:animEffect>
                                  </p:childTnLst>
                                </p:cTn>
                              </p:par>
                              <p:par>
                                <p:cTn id="316" presetID="10" presetClass="exit" presetSubtype="0" fill="hold" grpId="1" nodeType="withEffect">
                                  <p:stCondLst>
                                    <p:cond delay="0"/>
                                  </p:stCondLst>
                                  <p:childTnLst>
                                    <p:animEffect transition="out" filter="fade">
                                      <p:cBhvr>
                                        <p:cTn id="317" dur="250"/>
                                        <p:tgtEl>
                                          <p:spTgt spid="408"/>
                                        </p:tgtEl>
                                      </p:cBhvr>
                                    </p:animEffect>
                                    <p:set>
                                      <p:cBhvr>
                                        <p:cTn id="318" dur="1" fill="hold">
                                          <p:stCondLst>
                                            <p:cond delay="249"/>
                                          </p:stCondLst>
                                        </p:cTn>
                                        <p:tgtEl>
                                          <p:spTgt spid="408"/>
                                        </p:tgtEl>
                                        <p:attrNameLst>
                                          <p:attrName>style.visibility</p:attrName>
                                        </p:attrNameLst>
                                      </p:cBhvr>
                                      <p:to>
                                        <p:strVal val="hidden"/>
                                      </p:to>
                                    </p:set>
                                  </p:childTnLst>
                                </p:cTn>
                              </p:par>
                            </p:childTnLst>
                          </p:cTn>
                        </p:par>
                      </p:childTnLst>
                    </p:cTn>
                  </p:par>
                  <p:par>
                    <p:cTn id="319" fill="hold">
                      <p:stCondLst>
                        <p:cond delay="indefinite"/>
                      </p:stCondLst>
                      <p:childTnLst>
                        <p:par>
                          <p:cTn id="320" fill="hold">
                            <p:stCondLst>
                              <p:cond delay="0"/>
                            </p:stCondLst>
                            <p:childTnLst>
                              <p:par>
                                <p:cTn id="321" presetID="10" presetClass="entr" presetSubtype="0" fill="hold" grpId="0" nodeType="clickEffect">
                                  <p:stCondLst>
                                    <p:cond delay="0"/>
                                  </p:stCondLst>
                                  <p:childTnLst>
                                    <p:set>
                                      <p:cBhvr>
                                        <p:cTn id="322" dur="1" fill="hold">
                                          <p:stCondLst>
                                            <p:cond delay="0"/>
                                          </p:stCondLst>
                                        </p:cTn>
                                        <p:tgtEl>
                                          <p:spTgt spid="410"/>
                                        </p:tgtEl>
                                        <p:attrNameLst>
                                          <p:attrName>style.visibility</p:attrName>
                                        </p:attrNameLst>
                                      </p:cBhvr>
                                      <p:to>
                                        <p:strVal val="visible"/>
                                      </p:to>
                                    </p:set>
                                    <p:animEffect transition="in" filter="fade">
                                      <p:cBhvr>
                                        <p:cTn id="323" dur="250"/>
                                        <p:tgtEl>
                                          <p:spTgt spid="410"/>
                                        </p:tgtEl>
                                      </p:cBhvr>
                                    </p:animEffect>
                                  </p:childTnLst>
                                </p:cTn>
                              </p:par>
                              <p:par>
                                <p:cTn id="324" presetID="22" presetClass="entr" presetSubtype="8" fill="hold" grpId="0" nodeType="withEffect">
                                  <p:stCondLst>
                                    <p:cond delay="0"/>
                                  </p:stCondLst>
                                  <p:childTnLst>
                                    <p:set>
                                      <p:cBhvr>
                                        <p:cTn id="325" dur="1" fill="hold">
                                          <p:stCondLst>
                                            <p:cond delay="0"/>
                                          </p:stCondLst>
                                        </p:cTn>
                                        <p:tgtEl>
                                          <p:spTgt spid="500"/>
                                        </p:tgtEl>
                                        <p:attrNameLst>
                                          <p:attrName>style.visibility</p:attrName>
                                        </p:attrNameLst>
                                      </p:cBhvr>
                                      <p:to>
                                        <p:strVal val="visible"/>
                                      </p:to>
                                    </p:set>
                                    <p:animEffect transition="in" filter="wipe(left)">
                                      <p:cBhvr>
                                        <p:cTn id="326" dur="500"/>
                                        <p:tgtEl>
                                          <p:spTgt spid="500"/>
                                        </p:tgtEl>
                                      </p:cBhvr>
                                    </p:animEffect>
                                  </p:childTnLst>
                                </p:cTn>
                              </p:par>
                              <p:par>
                                <p:cTn id="327" presetID="10" presetClass="exit" presetSubtype="0" fill="hold" grpId="1" nodeType="withEffect">
                                  <p:stCondLst>
                                    <p:cond delay="0"/>
                                  </p:stCondLst>
                                  <p:childTnLst>
                                    <p:animEffect transition="out" filter="fade">
                                      <p:cBhvr>
                                        <p:cTn id="328" dur="250"/>
                                        <p:tgtEl>
                                          <p:spTgt spid="409"/>
                                        </p:tgtEl>
                                      </p:cBhvr>
                                    </p:animEffect>
                                    <p:set>
                                      <p:cBhvr>
                                        <p:cTn id="329" dur="1" fill="hold">
                                          <p:stCondLst>
                                            <p:cond delay="249"/>
                                          </p:stCondLst>
                                        </p:cTn>
                                        <p:tgtEl>
                                          <p:spTgt spid="409"/>
                                        </p:tgtEl>
                                        <p:attrNameLst>
                                          <p:attrName>style.visibility</p:attrName>
                                        </p:attrNameLst>
                                      </p:cBhvr>
                                      <p:to>
                                        <p:strVal val="hidden"/>
                                      </p:to>
                                    </p:set>
                                  </p:childTnLst>
                                </p:cTn>
                              </p:par>
                            </p:childTnLst>
                          </p:cTn>
                        </p:par>
                      </p:childTnLst>
                    </p:cTn>
                  </p:par>
                  <p:par>
                    <p:cTn id="330" fill="hold">
                      <p:stCondLst>
                        <p:cond delay="indefinite"/>
                      </p:stCondLst>
                      <p:childTnLst>
                        <p:par>
                          <p:cTn id="331" fill="hold">
                            <p:stCondLst>
                              <p:cond delay="0"/>
                            </p:stCondLst>
                            <p:childTnLst>
                              <p:par>
                                <p:cTn id="332" presetID="10" presetClass="entr" presetSubtype="0" fill="hold" grpId="0" nodeType="clickEffect">
                                  <p:stCondLst>
                                    <p:cond delay="0"/>
                                  </p:stCondLst>
                                  <p:childTnLst>
                                    <p:set>
                                      <p:cBhvr>
                                        <p:cTn id="333" dur="1" fill="hold">
                                          <p:stCondLst>
                                            <p:cond delay="0"/>
                                          </p:stCondLst>
                                        </p:cTn>
                                        <p:tgtEl>
                                          <p:spTgt spid="411"/>
                                        </p:tgtEl>
                                        <p:attrNameLst>
                                          <p:attrName>style.visibility</p:attrName>
                                        </p:attrNameLst>
                                      </p:cBhvr>
                                      <p:to>
                                        <p:strVal val="visible"/>
                                      </p:to>
                                    </p:set>
                                    <p:animEffect transition="in" filter="fade">
                                      <p:cBhvr>
                                        <p:cTn id="334" dur="250"/>
                                        <p:tgtEl>
                                          <p:spTgt spid="411"/>
                                        </p:tgtEl>
                                      </p:cBhvr>
                                    </p:animEffect>
                                  </p:childTnLst>
                                </p:cTn>
                              </p:par>
                              <p:par>
                                <p:cTn id="335" presetID="22" presetClass="entr" presetSubtype="8" fill="hold" grpId="0" nodeType="withEffect">
                                  <p:stCondLst>
                                    <p:cond delay="0"/>
                                  </p:stCondLst>
                                  <p:childTnLst>
                                    <p:set>
                                      <p:cBhvr>
                                        <p:cTn id="336" dur="1" fill="hold">
                                          <p:stCondLst>
                                            <p:cond delay="0"/>
                                          </p:stCondLst>
                                        </p:cTn>
                                        <p:tgtEl>
                                          <p:spTgt spid="501"/>
                                        </p:tgtEl>
                                        <p:attrNameLst>
                                          <p:attrName>style.visibility</p:attrName>
                                        </p:attrNameLst>
                                      </p:cBhvr>
                                      <p:to>
                                        <p:strVal val="visible"/>
                                      </p:to>
                                    </p:set>
                                    <p:animEffect transition="in" filter="wipe(left)">
                                      <p:cBhvr>
                                        <p:cTn id="337" dur="500"/>
                                        <p:tgtEl>
                                          <p:spTgt spid="501"/>
                                        </p:tgtEl>
                                      </p:cBhvr>
                                    </p:animEffect>
                                  </p:childTnLst>
                                </p:cTn>
                              </p:par>
                              <p:par>
                                <p:cTn id="338" presetID="10" presetClass="exit" presetSubtype="0" fill="hold" grpId="1" nodeType="withEffect">
                                  <p:stCondLst>
                                    <p:cond delay="0"/>
                                  </p:stCondLst>
                                  <p:childTnLst>
                                    <p:animEffect transition="out" filter="fade">
                                      <p:cBhvr>
                                        <p:cTn id="339" dur="250"/>
                                        <p:tgtEl>
                                          <p:spTgt spid="410"/>
                                        </p:tgtEl>
                                      </p:cBhvr>
                                    </p:animEffect>
                                    <p:set>
                                      <p:cBhvr>
                                        <p:cTn id="340" dur="1" fill="hold">
                                          <p:stCondLst>
                                            <p:cond delay="249"/>
                                          </p:stCondLst>
                                        </p:cTn>
                                        <p:tgtEl>
                                          <p:spTgt spid="410"/>
                                        </p:tgtEl>
                                        <p:attrNameLst>
                                          <p:attrName>style.visibility</p:attrName>
                                        </p:attrNameLst>
                                      </p:cBhvr>
                                      <p:to>
                                        <p:strVal val="hidden"/>
                                      </p:to>
                                    </p:set>
                                  </p:childTnLst>
                                </p:cTn>
                              </p:par>
                            </p:childTnLst>
                          </p:cTn>
                        </p:par>
                      </p:childTnLst>
                    </p:cTn>
                  </p:par>
                  <p:par>
                    <p:cTn id="341" fill="hold">
                      <p:stCondLst>
                        <p:cond delay="indefinite"/>
                      </p:stCondLst>
                      <p:childTnLst>
                        <p:par>
                          <p:cTn id="342" fill="hold">
                            <p:stCondLst>
                              <p:cond delay="0"/>
                            </p:stCondLst>
                            <p:childTnLst>
                              <p:par>
                                <p:cTn id="343" presetID="10" presetClass="entr" presetSubtype="0" fill="hold" grpId="0" nodeType="clickEffect">
                                  <p:stCondLst>
                                    <p:cond delay="0"/>
                                  </p:stCondLst>
                                  <p:childTnLst>
                                    <p:set>
                                      <p:cBhvr>
                                        <p:cTn id="344" dur="1" fill="hold">
                                          <p:stCondLst>
                                            <p:cond delay="0"/>
                                          </p:stCondLst>
                                        </p:cTn>
                                        <p:tgtEl>
                                          <p:spTgt spid="412"/>
                                        </p:tgtEl>
                                        <p:attrNameLst>
                                          <p:attrName>style.visibility</p:attrName>
                                        </p:attrNameLst>
                                      </p:cBhvr>
                                      <p:to>
                                        <p:strVal val="visible"/>
                                      </p:to>
                                    </p:set>
                                    <p:animEffect transition="in" filter="fade">
                                      <p:cBhvr>
                                        <p:cTn id="345" dur="250"/>
                                        <p:tgtEl>
                                          <p:spTgt spid="412"/>
                                        </p:tgtEl>
                                      </p:cBhvr>
                                    </p:animEffect>
                                  </p:childTnLst>
                                </p:cTn>
                              </p:par>
                              <p:par>
                                <p:cTn id="346" presetID="22" presetClass="entr" presetSubtype="8" fill="hold" grpId="0" nodeType="withEffect">
                                  <p:stCondLst>
                                    <p:cond delay="0"/>
                                  </p:stCondLst>
                                  <p:childTnLst>
                                    <p:set>
                                      <p:cBhvr>
                                        <p:cTn id="347" dur="1" fill="hold">
                                          <p:stCondLst>
                                            <p:cond delay="0"/>
                                          </p:stCondLst>
                                        </p:cTn>
                                        <p:tgtEl>
                                          <p:spTgt spid="502"/>
                                        </p:tgtEl>
                                        <p:attrNameLst>
                                          <p:attrName>style.visibility</p:attrName>
                                        </p:attrNameLst>
                                      </p:cBhvr>
                                      <p:to>
                                        <p:strVal val="visible"/>
                                      </p:to>
                                    </p:set>
                                    <p:animEffect transition="in" filter="wipe(left)">
                                      <p:cBhvr>
                                        <p:cTn id="348" dur="500"/>
                                        <p:tgtEl>
                                          <p:spTgt spid="502"/>
                                        </p:tgtEl>
                                      </p:cBhvr>
                                    </p:animEffect>
                                  </p:childTnLst>
                                </p:cTn>
                              </p:par>
                              <p:par>
                                <p:cTn id="349" presetID="10" presetClass="exit" presetSubtype="0" fill="hold" grpId="1" nodeType="withEffect">
                                  <p:stCondLst>
                                    <p:cond delay="0"/>
                                  </p:stCondLst>
                                  <p:childTnLst>
                                    <p:animEffect transition="out" filter="fade">
                                      <p:cBhvr>
                                        <p:cTn id="350" dur="250"/>
                                        <p:tgtEl>
                                          <p:spTgt spid="411"/>
                                        </p:tgtEl>
                                      </p:cBhvr>
                                    </p:animEffect>
                                    <p:set>
                                      <p:cBhvr>
                                        <p:cTn id="351" dur="1" fill="hold">
                                          <p:stCondLst>
                                            <p:cond delay="249"/>
                                          </p:stCondLst>
                                        </p:cTn>
                                        <p:tgtEl>
                                          <p:spTgt spid="411"/>
                                        </p:tgtEl>
                                        <p:attrNameLst>
                                          <p:attrName>style.visibility</p:attrName>
                                        </p:attrNameLst>
                                      </p:cBhvr>
                                      <p:to>
                                        <p:strVal val="hidden"/>
                                      </p:to>
                                    </p:set>
                                  </p:childTnLst>
                                </p:cTn>
                              </p:par>
                            </p:childTnLst>
                          </p:cTn>
                        </p:par>
                      </p:childTnLst>
                    </p:cTn>
                  </p:par>
                  <p:par>
                    <p:cTn id="352" fill="hold">
                      <p:stCondLst>
                        <p:cond delay="indefinite"/>
                      </p:stCondLst>
                      <p:childTnLst>
                        <p:par>
                          <p:cTn id="353" fill="hold">
                            <p:stCondLst>
                              <p:cond delay="0"/>
                            </p:stCondLst>
                            <p:childTnLst>
                              <p:par>
                                <p:cTn id="354" presetID="10" presetClass="entr" presetSubtype="0" fill="hold" grpId="0" nodeType="clickEffect">
                                  <p:stCondLst>
                                    <p:cond delay="0"/>
                                  </p:stCondLst>
                                  <p:childTnLst>
                                    <p:set>
                                      <p:cBhvr>
                                        <p:cTn id="355" dur="1" fill="hold">
                                          <p:stCondLst>
                                            <p:cond delay="0"/>
                                          </p:stCondLst>
                                        </p:cTn>
                                        <p:tgtEl>
                                          <p:spTgt spid="413"/>
                                        </p:tgtEl>
                                        <p:attrNameLst>
                                          <p:attrName>style.visibility</p:attrName>
                                        </p:attrNameLst>
                                      </p:cBhvr>
                                      <p:to>
                                        <p:strVal val="visible"/>
                                      </p:to>
                                    </p:set>
                                    <p:animEffect transition="in" filter="fade">
                                      <p:cBhvr>
                                        <p:cTn id="356" dur="250"/>
                                        <p:tgtEl>
                                          <p:spTgt spid="413"/>
                                        </p:tgtEl>
                                      </p:cBhvr>
                                    </p:animEffect>
                                  </p:childTnLst>
                                </p:cTn>
                              </p:par>
                              <p:par>
                                <p:cTn id="357" presetID="22" presetClass="entr" presetSubtype="8" fill="hold" grpId="0" nodeType="withEffect">
                                  <p:stCondLst>
                                    <p:cond delay="0"/>
                                  </p:stCondLst>
                                  <p:childTnLst>
                                    <p:set>
                                      <p:cBhvr>
                                        <p:cTn id="358" dur="1" fill="hold">
                                          <p:stCondLst>
                                            <p:cond delay="0"/>
                                          </p:stCondLst>
                                        </p:cTn>
                                        <p:tgtEl>
                                          <p:spTgt spid="503"/>
                                        </p:tgtEl>
                                        <p:attrNameLst>
                                          <p:attrName>style.visibility</p:attrName>
                                        </p:attrNameLst>
                                      </p:cBhvr>
                                      <p:to>
                                        <p:strVal val="visible"/>
                                      </p:to>
                                    </p:set>
                                    <p:animEffect transition="in" filter="wipe(left)">
                                      <p:cBhvr>
                                        <p:cTn id="359" dur="500"/>
                                        <p:tgtEl>
                                          <p:spTgt spid="503"/>
                                        </p:tgtEl>
                                      </p:cBhvr>
                                    </p:animEffect>
                                  </p:childTnLst>
                                </p:cTn>
                              </p:par>
                              <p:par>
                                <p:cTn id="360" presetID="10" presetClass="exit" presetSubtype="0" fill="hold" grpId="1" nodeType="withEffect">
                                  <p:stCondLst>
                                    <p:cond delay="0"/>
                                  </p:stCondLst>
                                  <p:childTnLst>
                                    <p:animEffect transition="out" filter="fade">
                                      <p:cBhvr>
                                        <p:cTn id="361" dur="250"/>
                                        <p:tgtEl>
                                          <p:spTgt spid="412"/>
                                        </p:tgtEl>
                                      </p:cBhvr>
                                    </p:animEffect>
                                    <p:set>
                                      <p:cBhvr>
                                        <p:cTn id="362" dur="1" fill="hold">
                                          <p:stCondLst>
                                            <p:cond delay="249"/>
                                          </p:stCondLst>
                                        </p:cTn>
                                        <p:tgtEl>
                                          <p:spTgt spid="412"/>
                                        </p:tgtEl>
                                        <p:attrNameLst>
                                          <p:attrName>style.visibility</p:attrName>
                                        </p:attrNameLst>
                                      </p:cBhvr>
                                      <p:to>
                                        <p:strVal val="hidden"/>
                                      </p:to>
                                    </p:set>
                                  </p:childTnLst>
                                </p:cTn>
                              </p:par>
                            </p:childTnLst>
                          </p:cTn>
                        </p:par>
                      </p:childTnLst>
                    </p:cTn>
                  </p:par>
                  <p:par>
                    <p:cTn id="363" fill="hold">
                      <p:stCondLst>
                        <p:cond delay="indefinite"/>
                      </p:stCondLst>
                      <p:childTnLst>
                        <p:par>
                          <p:cTn id="364" fill="hold">
                            <p:stCondLst>
                              <p:cond delay="0"/>
                            </p:stCondLst>
                            <p:childTnLst>
                              <p:par>
                                <p:cTn id="365" presetID="10" presetClass="entr" presetSubtype="0" fill="hold" grpId="0" nodeType="clickEffect">
                                  <p:stCondLst>
                                    <p:cond delay="0"/>
                                  </p:stCondLst>
                                  <p:childTnLst>
                                    <p:set>
                                      <p:cBhvr>
                                        <p:cTn id="366" dur="1" fill="hold">
                                          <p:stCondLst>
                                            <p:cond delay="0"/>
                                          </p:stCondLst>
                                        </p:cTn>
                                        <p:tgtEl>
                                          <p:spTgt spid="414"/>
                                        </p:tgtEl>
                                        <p:attrNameLst>
                                          <p:attrName>style.visibility</p:attrName>
                                        </p:attrNameLst>
                                      </p:cBhvr>
                                      <p:to>
                                        <p:strVal val="visible"/>
                                      </p:to>
                                    </p:set>
                                    <p:animEffect transition="in" filter="fade">
                                      <p:cBhvr>
                                        <p:cTn id="367" dur="250"/>
                                        <p:tgtEl>
                                          <p:spTgt spid="414"/>
                                        </p:tgtEl>
                                      </p:cBhvr>
                                    </p:animEffect>
                                  </p:childTnLst>
                                </p:cTn>
                              </p:par>
                              <p:par>
                                <p:cTn id="368" presetID="22" presetClass="entr" presetSubtype="8" fill="hold" grpId="0" nodeType="withEffect">
                                  <p:stCondLst>
                                    <p:cond delay="0"/>
                                  </p:stCondLst>
                                  <p:childTnLst>
                                    <p:set>
                                      <p:cBhvr>
                                        <p:cTn id="369" dur="1" fill="hold">
                                          <p:stCondLst>
                                            <p:cond delay="0"/>
                                          </p:stCondLst>
                                        </p:cTn>
                                        <p:tgtEl>
                                          <p:spTgt spid="504"/>
                                        </p:tgtEl>
                                        <p:attrNameLst>
                                          <p:attrName>style.visibility</p:attrName>
                                        </p:attrNameLst>
                                      </p:cBhvr>
                                      <p:to>
                                        <p:strVal val="visible"/>
                                      </p:to>
                                    </p:set>
                                    <p:animEffect transition="in" filter="wipe(left)">
                                      <p:cBhvr>
                                        <p:cTn id="370" dur="500"/>
                                        <p:tgtEl>
                                          <p:spTgt spid="504"/>
                                        </p:tgtEl>
                                      </p:cBhvr>
                                    </p:animEffect>
                                  </p:childTnLst>
                                </p:cTn>
                              </p:par>
                              <p:par>
                                <p:cTn id="371" presetID="10" presetClass="exit" presetSubtype="0" fill="hold" grpId="1" nodeType="withEffect">
                                  <p:stCondLst>
                                    <p:cond delay="0"/>
                                  </p:stCondLst>
                                  <p:childTnLst>
                                    <p:animEffect transition="out" filter="fade">
                                      <p:cBhvr>
                                        <p:cTn id="372" dur="250"/>
                                        <p:tgtEl>
                                          <p:spTgt spid="413"/>
                                        </p:tgtEl>
                                      </p:cBhvr>
                                    </p:animEffect>
                                    <p:set>
                                      <p:cBhvr>
                                        <p:cTn id="373" dur="1" fill="hold">
                                          <p:stCondLst>
                                            <p:cond delay="249"/>
                                          </p:stCondLst>
                                        </p:cTn>
                                        <p:tgtEl>
                                          <p:spTgt spid="413"/>
                                        </p:tgtEl>
                                        <p:attrNameLst>
                                          <p:attrName>style.visibility</p:attrName>
                                        </p:attrNameLst>
                                      </p:cBhvr>
                                      <p:to>
                                        <p:strVal val="hidden"/>
                                      </p:to>
                                    </p:set>
                                  </p:childTnLst>
                                </p:cTn>
                              </p:par>
                            </p:childTnLst>
                          </p:cTn>
                        </p:par>
                      </p:childTnLst>
                    </p:cTn>
                  </p:par>
                  <p:par>
                    <p:cTn id="374" fill="hold">
                      <p:stCondLst>
                        <p:cond delay="indefinite"/>
                      </p:stCondLst>
                      <p:childTnLst>
                        <p:par>
                          <p:cTn id="375" fill="hold">
                            <p:stCondLst>
                              <p:cond delay="0"/>
                            </p:stCondLst>
                            <p:childTnLst>
                              <p:par>
                                <p:cTn id="376" presetID="10" presetClass="entr" presetSubtype="0" fill="hold" grpId="0" nodeType="clickEffect">
                                  <p:stCondLst>
                                    <p:cond delay="0"/>
                                  </p:stCondLst>
                                  <p:childTnLst>
                                    <p:set>
                                      <p:cBhvr>
                                        <p:cTn id="377" dur="1" fill="hold">
                                          <p:stCondLst>
                                            <p:cond delay="0"/>
                                          </p:stCondLst>
                                        </p:cTn>
                                        <p:tgtEl>
                                          <p:spTgt spid="415"/>
                                        </p:tgtEl>
                                        <p:attrNameLst>
                                          <p:attrName>style.visibility</p:attrName>
                                        </p:attrNameLst>
                                      </p:cBhvr>
                                      <p:to>
                                        <p:strVal val="visible"/>
                                      </p:to>
                                    </p:set>
                                    <p:animEffect transition="in" filter="fade">
                                      <p:cBhvr>
                                        <p:cTn id="378" dur="250"/>
                                        <p:tgtEl>
                                          <p:spTgt spid="415"/>
                                        </p:tgtEl>
                                      </p:cBhvr>
                                    </p:animEffect>
                                  </p:childTnLst>
                                </p:cTn>
                              </p:par>
                              <p:par>
                                <p:cTn id="379" presetID="22" presetClass="entr" presetSubtype="8" fill="hold" grpId="0" nodeType="withEffect">
                                  <p:stCondLst>
                                    <p:cond delay="0"/>
                                  </p:stCondLst>
                                  <p:childTnLst>
                                    <p:set>
                                      <p:cBhvr>
                                        <p:cTn id="380" dur="1" fill="hold">
                                          <p:stCondLst>
                                            <p:cond delay="0"/>
                                          </p:stCondLst>
                                        </p:cTn>
                                        <p:tgtEl>
                                          <p:spTgt spid="505"/>
                                        </p:tgtEl>
                                        <p:attrNameLst>
                                          <p:attrName>style.visibility</p:attrName>
                                        </p:attrNameLst>
                                      </p:cBhvr>
                                      <p:to>
                                        <p:strVal val="visible"/>
                                      </p:to>
                                    </p:set>
                                    <p:animEffect transition="in" filter="wipe(left)">
                                      <p:cBhvr>
                                        <p:cTn id="381" dur="500"/>
                                        <p:tgtEl>
                                          <p:spTgt spid="505"/>
                                        </p:tgtEl>
                                      </p:cBhvr>
                                    </p:animEffect>
                                  </p:childTnLst>
                                </p:cTn>
                              </p:par>
                              <p:par>
                                <p:cTn id="382" presetID="10" presetClass="exit" presetSubtype="0" fill="hold" grpId="1" nodeType="withEffect">
                                  <p:stCondLst>
                                    <p:cond delay="0"/>
                                  </p:stCondLst>
                                  <p:childTnLst>
                                    <p:animEffect transition="out" filter="fade">
                                      <p:cBhvr>
                                        <p:cTn id="383" dur="250"/>
                                        <p:tgtEl>
                                          <p:spTgt spid="414"/>
                                        </p:tgtEl>
                                      </p:cBhvr>
                                    </p:animEffect>
                                    <p:set>
                                      <p:cBhvr>
                                        <p:cTn id="384" dur="1" fill="hold">
                                          <p:stCondLst>
                                            <p:cond delay="249"/>
                                          </p:stCondLst>
                                        </p:cTn>
                                        <p:tgtEl>
                                          <p:spTgt spid="414"/>
                                        </p:tgtEl>
                                        <p:attrNameLst>
                                          <p:attrName>style.visibility</p:attrName>
                                        </p:attrNameLst>
                                      </p:cBhvr>
                                      <p:to>
                                        <p:strVal val="hidden"/>
                                      </p:to>
                                    </p:set>
                                  </p:childTnLst>
                                </p:cTn>
                              </p:par>
                            </p:childTnLst>
                          </p:cTn>
                        </p:par>
                      </p:childTnLst>
                    </p:cTn>
                  </p:par>
                  <p:par>
                    <p:cTn id="385" fill="hold">
                      <p:stCondLst>
                        <p:cond delay="indefinite"/>
                      </p:stCondLst>
                      <p:childTnLst>
                        <p:par>
                          <p:cTn id="386" fill="hold">
                            <p:stCondLst>
                              <p:cond delay="0"/>
                            </p:stCondLst>
                            <p:childTnLst>
                              <p:par>
                                <p:cTn id="387" presetID="10" presetClass="entr" presetSubtype="0" fill="hold" grpId="0" nodeType="clickEffect">
                                  <p:stCondLst>
                                    <p:cond delay="0"/>
                                  </p:stCondLst>
                                  <p:childTnLst>
                                    <p:set>
                                      <p:cBhvr>
                                        <p:cTn id="388" dur="1" fill="hold">
                                          <p:stCondLst>
                                            <p:cond delay="0"/>
                                          </p:stCondLst>
                                        </p:cTn>
                                        <p:tgtEl>
                                          <p:spTgt spid="416"/>
                                        </p:tgtEl>
                                        <p:attrNameLst>
                                          <p:attrName>style.visibility</p:attrName>
                                        </p:attrNameLst>
                                      </p:cBhvr>
                                      <p:to>
                                        <p:strVal val="visible"/>
                                      </p:to>
                                    </p:set>
                                    <p:animEffect transition="in" filter="fade">
                                      <p:cBhvr>
                                        <p:cTn id="389" dur="250"/>
                                        <p:tgtEl>
                                          <p:spTgt spid="416"/>
                                        </p:tgtEl>
                                      </p:cBhvr>
                                    </p:animEffect>
                                  </p:childTnLst>
                                </p:cTn>
                              </p:par>
                              <p:par>
                                <p:cTn id="390" presetID="22" presetClass="entr" presetSubtype="8" fill="hold" grpId="0" nodeType="withEffect">
                                  <p:stCondLst>
                                    <p:cond delay="0"/>
                                  </p:stCondLst>
                                  <p:childTnLst>
                                    <p:set>
                                      <p:cBhvr>
                                        <p:cTn id="391" dur="1" fill="hold">
                                          <p:stCondLst>
                                            <p:cond delay="0"/>
                                          </p:stCondLst>
                                        </p:cTn>
                                        <p:tgtEl>
                                          <p:spTgt spid="506"/>
                                        </p:tgtEl>
                                        <p:attrNameLst>
                                          <p:attrName>style.visibility</p:attrName>
                                        </p:attrNameLst>
                                      </p:cBhvr>
                                      <p:to>
                                        <p:strVal val="visible"/>
                                      </p:to>
                                    </p:set>
                                    <p:animEffect transition="in" filter="wipe(left)">
                                      <p:cBhvr>
                                        <p:cTn id="392" dur="500"/>
                                        <p:tgtEl>
                                          <p:spTgt spid="506"/>
                                        </p:tgtEl>
                                      </p:cBhvr>
                                    </p:animEffect>
                                  </p:childTnLst>
                                </p:cTn>
                              </p:par>
                              <p:par>
                                <p:cTn id="393" presetID="10" presetClass="exit" presetSubtype="0" fill="hold" grpId="1" nodeType="withEffect">
                                  <p:stCondLst>
                                    <p:cond delay="0"/>
                                  </p:stCondLst>
                                  <p:childTnLst>
                                    <p:animEffect transition="out" filter="fade">
                                      <p:cBhvr>
                                        <p:cTn id="394" dur="250"/>
                                        <p:tgtEl>
                                          <p:spTgt spid="415"/>
                                        </p:tgtEl>
                                      </p:cBhvr>
                                    </p:animEffect>
                                    <p:set>
                                      <p:cBhvr>
                                        <p:cTn id="395" dur="1" fill="hold">
                                          <p:stCondLst>
                                            <p:cond delay="249"/>
                                          </p:stCondLst>
                                        </p:cTn>
                                        <p:tgtEl>
                                          <p:spTgt spid="415"/>
                                        </p:tgtEl>
                                        <p:attrNameLst>
                                          <p:attrName>style.visibility</p:attrName>
                                        </p:attrNameLst>
                                      </p:cBhvr>
                                      <p:to>
                                        <p:strVal val="hidden"/>
                                      </p:to>
                                    </p:set>
                                  </p:childTnLst>
                                </p:cTn>
                              </p:par>
                            </p:childTnLst>
                          </p:cTn>
                        </p:par>
                      </p:childTnLst>
                    </p:cTn>
                  </p:par>
                  <p:par>
                    <p:cTn id="396" fill="hold">
                      <p:stCondLst>
                        <p:cond delay="indefinite"/>
                      </p:stCondLst>
                      <p:childTnLst>
                        <p:par>
                          <p:cTn id="397" fill="hold">
                            <p:stCondLst>
                              <p:cond delay="0"/>
                            </p:stCondLst>
                            <p:childTnLst>
                              <p:par>
                                <p:cTn id="398" presetID="10" presetClass="entr" presetSubtype="0" fill="hold" grpId="0" nodeType="clickEffect">
                                  <p:stCondLst>
                                    <p:cond delay="0"/>
                                  </p:stCondLst>
                                  <p:childTnLst>
                                    <p:set>
                                      <p:cBhvr>
                                        <p:cTn id="399" dur="1" fill="hold">
                                          <p:stCondLst>
                                            <p:cond delay="0"/>
                                          </p:stCondLst>
                                        </p:cTn>
                                        <p:tgtEl>
                                          <p:spTgt spid="417"/>
                                        </p:tgtEl>
                                        <p:attrNameLst>
                                          <p:attrName>style.visibility</p:attrName>
                                        </p:attrNameLst>
                                      </p:cBhvr>
                                      <p:to>
                                        <p:strVal val="visible"/>
                                      </p:to>
                                    </p:set>
                                    <p:animEffect transition="in" filter="fade">
                                      <p:cBhvr>
                                        <p:cTn id="400" dur="250"/>
                                        <p:tgtEl>
                                          <p:spTgt spid="417"/>
                                        </p:tgtEl>
                                      </p:cBhvr>
                                    </p:animEffect>
                                  </p:childTnLst>
                                </p:cTn>
                              </p:par>
                              <p:par>
                                <p:cTn id="401" presetID="22" presetClass="entr" presetSubtype="8" fill="hold" grpId="0" nodeType="withEffect">
                                  <p:stCondLst>
                                    <p:cond delay="0"/>
                                  </p:stCondLst>
                                  <p:childTnLst>
                                    <p:set>
                                      <p:cBhvr>
                                        <p:cTn id="402" dur="1" fill="hold">
                                          <p:stCondLst>
                                            <p:cond delay="0"/>
                                          </p:stCondLst>
                                        </p:cTn>
                                        <p:tgtEl>
                                          <p:spTgt spid="507"/>
                                        </p:tgtEl>
                                        <p:attrNameLst>
                                          <p:attrName>style.visibility</p:attrName>
                                        </p:attrNameLst>
                                      </p:cBhvr>
                                      <p:to>
                                        <p:strVal val="visible"/>
                                      </p:to>
                                    </p:set>
                                    <p:animEffect transition="in" filter="wipe(left)">
                                      <p:cBhvr>
                                        <p:cTn id="403" dur="500"/>
                                        <p:tgtEl>
                                          <p:spTgt spid="507"/>
                                        </p:tgtEl>
                                      </p:cBhvr>
                                    </p:animEffect>
                                  </p:childTnLst>
                                </p:cTn>
                              </p:par>
                              <p:par>
                                <p:cTn id="404" presetID="10" presetClass="exit" presetSubtype="0" fill="hold" grpId="1" nodeType="withEffect">
                                  <p:stCondLst>
                                    <p:cond delay="0"/>
                                  </p:stCondLst>
                                  <p:childTnLst>
                                    <p:animEffect transition="out" filter="fade">
                                      <p:cBhvr>
                                        <p:cTn id="405" dur="250"/>
                                        <p:tgtEl>
                                          <p:spTgt spid="416"/>
                                        </p:tgtEl>
                                      </p:cBhvr>
                                    </p:animEffect>
                                    <p:set>
                                      <p:cBhvr>
                                        <p:cTn id="406" dur="1" fill="hold">
                                          <p:stCondLst>
                                            <p:cond delay="249"/>
                                          </p:stCondLst>
                                        </p:cTn>
                                        <p:tgtEl>
                                          <p:spTgt spid="416"/>
                                        </p:tgtEl>
                                        <p:attrNameLst>
                                          <p:attrName>style.visibility</p:attrName>
                                        </p:attrNameLst>
                                      </p:cBhvr>
                                      <p:to>
                                        <p:strVal val="hidden"/>
                                      </p:to>
                                    </p:set>
                                  </p:childTnLst>
                                </p:cTn>
                              </p:par>
                            </p:childTnLst>
                          </p:cTn>
                        </p:par>
                      </p:childTnLst>
                    </p:cTn>
                  </p:par>
                  <p:par>
                    <p:cTn id="407" fill="hold">
                      <p:stCondLst>
                        <p:cond delay="indefinite"/>
                      </p:stCondLst>
                      <p:childTnLst>
                        <p:par>
                          <p:cTn id="408" fill="hold">
                            <p:stCondLst>
                              <p:cond delay="0"/>
                            </p:stCondLst>
                            <p:childTnLst>
                              <p:par>
                                <p:cTn id="409" presetID="10" presetClass="entr" presetSubtype="0" fill="hold" grpId="0" nodeType="clickEffect">
                                  <p:stCondLst>
                                    <p:cond delay="0"/>
                                  </p:stCondLst>
                                  <p:childTnLst>
                                    <p:set>
                                      <p:cBhvr>
                                        <p:cTn id="410" dur="1" fill="hold">
                                          <p:stCondLst>
                                            <p:cond delay="0"/>
                                          </p:stCondLst>
                                        </p:cTn>
                                        <p:tgtEl>
                                          <p:spTgt spid="418"/>
                                        </p:tgtEl>
                                        <p:attrNameLst>
                                          <p:attrName>style.visibility</p:attrName>
                                        </p:attrNameLst>
                                      </p:cBhvr>
                                      <p:to>
                                        <p:strVal val="visible"/>
                                      </p:to>
                                    </p:set>
                                    <p:animEffect transition="in" filter="fade">
                                      <p:cBhvr>
                                        <p:cTn id="411" dur="250"/>
                                        <p:tgtEl>
                                          <p:spTgt spid="418"/>
                                        </p:tgtEl>
                                      </p:cBhvr>
                                    </p:animEffect>
                                  </p:childTnLst>
                                </p:cTn>
                              </p:par>
                              <p:par>
                                <p:cTn id="412" presetID="22" presetClass="entr" presetSubtype="8" fill="hold" grpId="0" nodeType="withEffect">
                                  <p:stCondLst>
                                    <p:cond delay="0"/>
                                  </p:stCondLst>
                                  <p:childTnLst>
                                    <p:set>
                                      <p:cBhvr>
                                        <p:cTn id="413" dur="1" fill="hold">
                                          <p:stCondLst>
                                            <p:cond delay="0"/>
                                          </p:stCondLst>
                                        </p:cTn>
                                        <p:tgtEl>
                                          <p:spTgt spid="508"/>
                                        </p:tgtEl>
                                        <p:attrNameLst>
                                          <p:attrName>style.visibility</p:attrName>
                                        </p:attrNameLst>
                                      </p:cBhvr>
                                      <p:to>
                                        <p:strVal val="visible"/>
                                      </p:to>
                                    </p:set>
                                    <p:animEffect transition="in" filter="wipe(left)">
                                      <p:cBhvr>
                                        <p:cTn id="414" dur="500"/>
                                        <p:tgtEl>
                                          <p:spTgt spid="508"/>
                                        </p:tgtEl>
                                      </p:cBhvr>
                                    </p:animEffect>
                                  </p:childTnLst>
                                </p:cTn>
                              </p:par>
                              <p:par>
                                <p:cTn id="415" presetID="10" presetClass="exit" presetSubtype="0" fill="hold" grpId="1" nodeType="withEffect">
                                  <p:stCondLst>
                                    <p:cond delay="0"/>
                                  </p:stCondLst>
                                  <p:childTnLst>
                                    <p:animEffect transition="out" filter="fade">
                                      <p:cBhvr>
                                        <p:cTn id="416" dur="250"/>
                                        <p:tgtEl>
                                          <p:spTgt spid="417"/>
                                        </p:tgtEl>
                                      </p:cBhvr>
                                    </p:animEffect>
                                    <p:set>
                                      <p:cBhvr>
                                        <p:cTn id="417" dur="1" fill="hold">
                                          <p:stCondLst>
                                            <p:cond delay="249"/>
                                          </p:stCondLst>
                                        </p:cTn>
                                        <p:tgtEl>
                                          <p:spTgt spid="417"/>
                                        </p:tgtEl>
                                        <p:attrNameLst>
                                          <p:attrName>style.visibility</p:attrName>
                                        </p:attrNameLst>
                                      </p:cBhvr>
                                      <p:to>
                                        <p:strVal val="hidden"/>
                                      </p:to>
                                    </p:set>
                                  </p:childTnLst>
                                </p:cTn>
                              </p:par>
                            </p:childTnLst>
                          </p:cTn>
                        </p:par>
                      </p:childTnLst>
                    </p:cTn>
                  </p:par>
                  <p:par>
                    <p:cTn id="418" fill="hold">
                      <p:stCondLst>
                        <p:cond delay="indefinite"/>
                      </p:stCondLst>
                      <p:childTnLst>
                        <p:par>
                          <p:cTn id="419" fill="hold">
                            <p:stCondLst>
                              <p:cond delay="0"/>
                            </p:stCondLst>
                            <p:childTnLst>
                              <p:par>
                                <p:cTn id="420" presetID="10" presetClass="entr" presetSubtype="0" fill="hold" grpId="0" nodeType="clickEffect">
                                  <p:stCondLst>
                                    <p:cond delay="0"/>
                                  </p:stCondLst>
                                  <p:childTnLst>
                                    <p:set>
                                      <p:cBhvr>
                                        <p:cTn id="421" dur="1" fill="hold">
                                          <p:stCondLst>
                                            <p:cond delay="0"/>
                                          </p:stCondLst>
                                        </p:cTn>
                                        <p:tgtEl>
                                          <p:spTgt spid="419"/>
                                        </p:tgtEl>
                                        <p:attrNameLst>
                                          <p:attrName>style.visibility</p:attrName>
                                        </p:attrNameLst>
                                      </p:cBhvr>
                                      <p:to>
                                        <p:strVal val="visible"/>
                                      </p:to>
                                    </p:set>
                                    <p:animEffect transition="in" filter="fade">
                                      <p:cBhvr>
                                        <p:cTn id="422" dur="250"/>
                                        <p:tgtEl>
                                          <p:spTgt spid="419"/>
                                        </p:tgtEl>
                                      </p:cBhvr>
                                    </p:animEffect>
                                  </p:childTnLst>
                                </p:cTn>
                              </p:par>
                              <p:par>
                                <p:cTn id="423" presetID="22" presetClass="entr" presetSubtype="8" fill="hold" grpId="0" nodeType="withEffect">
                                  <p:stCondLst>
                                    <p:cond delay="0"/>
                                  </p:stCondLst>
                                  <p:childTnLst>
                                    <p:set>
                                      <p:cBhvr>
                                        <p:cTn id="424" dur="1" fill="hold">
                                          <p:stCondLst>
                                            <p:cond delay="0"/>
                                          </p:stCondLst>
                                        </p:cTn>
                                        <p:tgtEl>
                                          <p:spTgt spid="509"/>
                                        </p:tgtEl>
                                        <p:attrNameLst>
                                          <p:attrName>style.visibility</p:attrName>
                                        </p:attrNameLst>
                                      </p:cBhvr>
                                      <p:to>
                                        <p:strVal val="visible"/>
                                      </p:to>
                                    </p:set>
                                    <p:animEffect transition="in" filter="wipe(left)">
                                      <p:cBhvr>
                                        <p:cTn id="425" dur="500"/>
                                        <p:tgtEl>
                                          <p:spTgt spid="509"/>
                                        </p:tgtEl>
                                      </p:cBhvr>
                                    </p:animEffect>
                                  </p:childTnLst>
                                </p:cTn>
                              </p:par>
                              <p:par>
                                <p:cTn id="426" presetID="10" presetClass="exit" presetSubtype="0" fill="hold" grpId="1" nodeType="withEffect">
                                  <p:stCondLst>
                                    <p:cond delay="0"/>
                                  </p:stCondLst>
                                  <p:childTnLst>
                                    <p:animEffect transition="out" filter="fade">
                                      <p:cBhvr>
                                        <p:cTn id="427" dur="250"/>
                                        <p:tgtEl>
                                          <p:spTgt spid="418"/>
                                        </p:tgtEl>
                                      </p:cBhvr>
                                    </p:animEffect>
                                    <p:set>
                                      <p:cBhvr>
                                        <p:cTn id="428" dur="1" fill="hold">
                                          <p:stCondLst>
                                            <p:cond delay="249"/>
                                          </p:stCondLst>
                                        </p:cTn>
                                        <p:tgtEl>
                                          <p:spTgt spid="418"/>
                                        </p:tgtEl>
                                        <p:attrNameLst>
                                          <p:attrName>style.visibility</p:attrName>
                                        </p:attrNameLst>
                                      </p:cBhvr>
                                      <p:to>
                                        <p:strVal val="hidden"/>
                                      </p:to>
                                    </p:set>
                                  </p:childTnLst>
                                </p:cTn>
                              </p:par>
                            </p:childTnLst>
                          </p:cTn>
                        </p:par>
                      </p:childTnLst>
                    </p:cTn>
                  </p:par>
                  <p:par>
                    <p:cTn id="429" fill="hold">
                      <p:stCondLst>
                        <p:cond delay="indefinite"/>
                      </p:stCondLst>
                      <p:childTnLst>
                        <p:par>
                          <p:cTn id="430" fill="hold">
                            <p:stCondLst>
                              <p:cond delay="0"/>
                            </p:stCondLst>
                            <p:childTnLst>
                              <p:par>
                                <p:cTn id="431" presetID="10" presetClass="entr" presetSubtype="0" fill="hold" grpId="0" nodeType="clickEffect">
                                  <p:stCondLst>
                                    <p:cond delay="0"/>
                                  </p:stCondLst>
                                  <p:childTnLst>
                                    <p:set>
                                      <p:cBhvr>
                                        <p:cTn id="432" dur="1" fill="hold">
                                          <p:stCondLst>
                                            <p:cond delay="0"/>
                                          </p:stCondLst>
                                        </p:cTn>
                                        <p:tgtEl>
                                          <p:spTgt spid="420"/>
                                        </p:tgtEl>
                                        <p:attrNameLst>
                                          <p:attrName>style.visibility</p:attrName>
                                        </p:attrNameLst>
                                      </p:cBhvr>
                                      <p:to>
                                        <p:strVal val="visible"/>
                                      </p:to>
                                    </p:set>
                                    <p:animEffect transition="in" filter="fade">
                                      <p:cBhvr>
                                        <p:cTn id="433" dur="250"/>
                                        <p:tgtEl>
                                          <p:spTgt spid="420"/>
                                        </p:tgtEl>
                                      </p:cBhvr>
                                    </p:animEffect>
                                  </p:childTnLst>
                                </p:cTn>
                              </p:par>
                              <p:par>
                                <p:cTn id="434" presetID="22" presetClass="entr" presetSubtype="8" fill="hold" grpId="0" nodeType="withEffect">
                                  <p:stCondLst>
                                    <p:cond delay="0"/>
                                  </p:stCondLst>
                                  <p:childTnLst>
                                    <p:set>
                                      <p:cBhvr>
                                        <p:cTn id="435" dur="1" fill="hold">
                                          <p:stCondLst>
                                            <p:cond delay="0"/>
                                          </p:stCondLst>
                                        </p:cTn>
                                        <p:tgtEl>
                                          <p:spTgt spid="510"/>
                                        </p:tgtEl>
                                        <p:attrNameLst>
                                          <p:attrName>style.visibility</p:attrName>
                                        </p:attrNameLst>
                                      </p:cBhvr>
                                      <p:to>
                                        <p:strVal val="visible"/>
                                      </p:to>
                                    </p:set>
                                    <p:animEffect transition="in" filter="wipe(left)">
                                      <p:cBhvr>
                                        <p:cTn id="436" dur="500"/>
                                        <p:tgtEl>
                                          <p:spTgt spid="510"/>
                                        </p:tgtEl>
                                      </p:cBhvr>
                                    </p:animEffect>
                                  </p:childTnLst>
                                </p:cTn>
                              </p:par>
                              <p:par>
                                <p:cTn id="437" presetID="10" presetClass="exit" presetSubtype="0" fill="hold" grpId="1" nodeType="withEffect">
                                  <p:stCondLst>
                                    <p:cond delay="0"/>
                                  </p:stCondLst>
                                  <p:childTnLst>
                                    <p:animEffect transition="out" filter="fade">
                                      <p:cBhvr>
                                        <p:cTn id="438" dur="250"/>
                                        <p:tgtEl>
                                          <p:spTgt spid="419"/>
                                        </p:tgtEl>
                                      </p:cBhvr>
                                    </p:animEffect>
                                    <p:set>
                                      <p:cBhvr>
                                        <p:cTn id="439" dur="1" fill="hold">
                                          <p:stCondLst>
                                            <p:cond delay="249"/>
                                          </p:stCondLst>
                                        </p:cTn>
                                        <p:tgtEl>
                                          <p:spTgt spid="419"/>
                                        </p:tgtEl>
                                        <p:attrNameLst>
                                          <p:attrName>style.visibility</p:attrName>
                                        </p:attrNameLst>
                                      </p:cBhvr>
                                      <p:to>
                                        <p:strVal val="hidden"/>
                                      </p:to>
                                    </p:set>
                                  </p:childTnLst>
                                </p:cTn>
                              </p:par>
                            </p:childTnLst>
                          </p:cTn>
                        </p:par>
                      </p:childTnLst>
                    </p:cTn>
                  </p:par>
                  <p:par>
                    <p:cTn id="440" fill="hold">
                      <p:stCondLst>
                        <p:cond delay="indefinite"/>
                      </p:stCondLst>
                      <p:childTnLst>
                        <p:par>
                          <p:cTn id="441" fill="hold">
                            <p:stCondLst>
                              <p:cond delay="0"/>
                            </p:stCondLst>
                            <p:childTnLst>
                              <p:par>
                                <p:cTn id="442" presetID="10" presetClass="entr" presetSubtype="0" fill="hold" grpId="0" nodeType="clickEffect">
                                  <p:stCondLst>
                                    <p:cond delay="0"/>
                                  </p:stCondLst>
                                  <p:childTnLst>
                                    <p:set>
                                      <p:cBhvr>
                                        <p:cTn id="443" dur="1" fill="hold">
                                          <p:stCondLst>
                                            <p:cond delay="0"/>
                                          </p:stCondLst>
                                        </p:cTn>
                                        <p:tgtEl>
                                          <p:spTgt spid="421"/>
                                        </p:tgtEl>
                                        <p:attrNameLst>
                                          <p:attrName>style.visibility</p:attrName>
                                        </p:attrNameLst>
                                      </p:cBhvr>
                                      <p:to>
                                        <p:strVal val="visible"/>
                                      </p:to>
                                    </p:set>
                                    <p:animEffect transition="in" filter="fade">
                                      <p:cBhvr>
                                        <p:cTn id="444" dur="250"/>
                                        <p:tgtEl>
                                          <p:spTgt spid="421"/>
                                        </p:tgtEl>
                                      </p:cBhvr>
                                    </p:animEffect>
                                  </p:childTnLst>
                                </p:cTn>
                              </p:par>
                              <p:par>
                                <p:cTn id="445" presetID="22" presetClass="entr" presetSubtype="8" fill="hold" grpId="0" nodeType="withEffect">
                                  <p:stCondLst>
                                    <p:cond delay="0"/>
                                  </p:stCondLst>
                                  <p:childTnLst>
                                    <p:set>
                                      <p:cBhvr>
                                        <p:cTn id="446" dur="1" fill="hold">
                                          <p:stCondLst>
                                            <p:cond delay="0"/>
                                          </p:stCondLst>
                                        </p:cTn>
                                        <p:tgtEl>
                                          <p:spTgt spid="511"/>
                                        </p:tgtEl>
                                        <p:attrNameLst>
                                          <p:attrName>style.visibility</p:attrName>
                                        </p:attrNameLst>
                                      </p:cBhvr>
                                      <p:to>
                                        <p:strVal val="visible"/>
                                      </p:to>
                                    </p:set>
                                    <p:animEffect transition="in" filter="wipe(left)">
                                      <p:cBhvr>
                                        <p:cTn id="447" dur="500"/>
                                        <p:tgtEl>
                                          <p:spTgt spid="511"/>
                                        </p:tgtEl>
                                      </p:cBhvr>
                                    </p:animEffect>
                                  </p:childTnLst>
                                </p:cTn>
                              </p:par>
                              <p:par>
                                <p:cTn id="448" presetID="10" presetClass="exit" presetSubtype="0" fill="hold" grpId="1" nodeType="withEffect">
                                  <p:stCondLst>
                                    <p:cond delay="0"/>
                                  </p:stCondLst>
                                  <p:childTnLst>
                                    <p:animEffect transition="out" filter="fade">
                                      <p:cBhvr>
                                        <p:cTn id="449" dur="250"/>
                                        <p:tgtEl>
                                          <p:spTgt spid="420"/>
                                        </p:tgtEl>
                                      </p:cBhvr>
                                    </p:animEffect>
                                    <p:set>
                                      <p:cBhvr>
                                        <p:cTn id="450" dur="1" fill="hold">
                                          <p:stCondLst>
                                            <p:cond delay="249"/>
                                          </p:stCondLst>
                                        </p:cTn>
                                        <p:tgtEl>
                                          <p:spTgt spid="420"/>
                                        </p:tgtEl>
                                        <p:attrNameLst>
                                          <p:attrName>style.visibility</p:attrName>
                                        </p:attrNameLst>
                                      </p:cBhvr>
                                      <p:to>
                                        <p:strVal val="hidden"/>
                                      </p:to>
                                    </p:set>
                                  </p:childTnLst>
                                </p:cTn>
                              </p:par>
                            </p:childTnLst>
                          </p:cTn>
                        </p:par>
                      </p:childTnLst>
                    </p:cTn>
                  </p:par>
                  <p:par>
                    <p:cTn id="451" fill="hold">
                      <p:stCondLst>
                        <p:cond delay="indefinite"/>
                      </p:stCondLst>
                      <p:childTnLst>
                        <p:par>
                          <p:cTn id="452" fill="hold">
                            <p:stCondLst>
                              <p:cond delay="0"/>
                            </p:stCondLst>
                            <p:childTnLst>
                              <p:par>
                                <p:cTn id="453" presetID="10" presetClass="entr" presetSubtype="0" fill="hold" grpId="0" nodeType="clickEffect">
                                  <p:stCondLst>
                                    <p:cond delay="0"/>
                                  </p:stCondLst>
                                  <p:childTnLst>
                                    <p:set>
                                      <p:cBhvr>
                                        <p:cTn id="454" dur="1" fill="hold">
                                          <p:stCondLst>
                                            <p:cond delay="0"/>
                                          </p:stCondLst>
                                        </p:cTn>
                                        <p:tgtEl>
                                          <p:spTgt spid="422"/>
                                        </p:tgtEl>
                                        <p:attrNameLst>
                                          <p:attrName>style.visibility</p:attrName>
                                        </p:attrNameLst>
                                      </p:cBhvr>
                                      <p:to>
                                        <p:strVal val="visible"/>
                                      </p:to>
                                    </p:set>
                                    <p:animEffect transition="in" filter="fade">
                                      <p:cBhvr>
                                        <p:cTn id="455" dur="250"/>
                                        <p:tgtEl>
                                          <p:spTgt spid="422"/>
                                        </p:tgtEl>
                                      </p:cBhvr>
                                    </p:animEffect>
                                  </p:childTnLst>
                                </p:cTn>
                              </p:par>
                              <p:par>
                                <p:cTn id="456" presetID="22" presetClass="entr" presetSubtype="8" fill="hold" grpId="0" nodeType="withEffect">
                                  <p:stCondLst>
                                    <p:cond delay="0"/>
                                  </p:stCondLst>
                                  <p:childTnLst>
                                    <p:set>
                                      <p:cBhvr>
                                        <p:cTn id="457" dur="1" fill="hold">
                                          <p:stCondLst>
                                            <p:cond delay="0"/>
                                          </p:stCondLst>
                                        </p:cTn>
                                        <p:tgtEl>
                                          <p:spTgt spid="512"/>
                                        </p:tgtEl>
                                        <p:attrNameLst>
                                          <p:attrName>style.visibility</p:attrName>
                                        </p:attrNameLst>
                                      </p:cBhvr>
                                      <p:to>
                                        <p:strVal val="visible"/>
                                      </p:to>
                                    </p:set>
                                    <p:animEffect transition="in" filter="wipe(left)">
                                      <p:cBhvr>
                                        <p:cTn id="458" dur="500"/>
                                        <p:tgtEl>
                                          <p:spTgt spid="512"/>
                                        </p:tgtEl>
                                      </p:cBhvr>
                                    </p:animEffect>
                                  </p:childTnLst>
                                </p:cTn>
                              </p:par>
                              <p:par>
                                <p:cTn id="459" presetID="10" presetClass="exit" presetSubtype="0" fill="hold" grpId="1" nodeType="withEffect">
                                  <p:stCondLst>
                                    <p:cond delay="0"/>
                                  </p:stCondLst>
                                  <p:childTnLst>
                                    <p:animEffect transition="out" filter="fade">
                                      <p:cBhvr>
                                        <p:cTn id="460" dur="250"/>
                                        <p:tgtEl>
                                          <p:spTgt spid="421"/>
                                        </p:tgtEl>
                                      </p:cBhvr>
                                    </p:animEffect>
                                    <p:set>
                                      <p:cBhvr>
                                        <p:cTn id="461" dur="1" fill="hold">
                                          <p:stCondLst>
                                            <p:cond delay="249"/>
                                          </p:stCondLst>
                                        </p:cTn>
                                        <p:tgtEl>
                                          <p:spTgt spid="421"/>
                                        </p:tgtEl>
                                        <p:attrNameLst>
                                          <p:attrName>style.visibility</p:attrName>
                                        </p:attrNameLst>
                                      </p:cBhvr>
                                      <p:to>
                                        <p:strVal val="hidden"/>
                                      </p:to>
                                    </p:set>
                                  </p:childTnLst>
                                </p:cTn>
                              </p:par>
                            </p:childTnLst>
                          </p:cTn>
                        </p:par>
                      </p:childTnLst>
                    </p:cTn>
                  </p:par>
                  <p:par>
                    <p:cTn id="462" fill="hold">
                      <p:stCondLst>
                        <p:cond delay="indefinite"/>
                      </p:stCondLst>
                      <p:childTnLst>
                        <p:par>
                          <p:cTn id="463" fill="hold">
                            <p:stCondLst>
                              <p:cond delay="0"/>
                            </p:stCondLst>
                            <p:childTnLst>
                              <p:par>
                                <p:cTn id="464" presetID="10" presetClass="entr" presetSubtype="0" fill="hold" grpId="0" nodeType="clickEffect">
                                  <p:stCondLst>
                                    <p:cond delay="0"/>
                                  </p:stCondLst>
                                  <p:childTnLst>
                                    <p:set>
                                      <p:cBhvr>
                                        <p:cTn id="465" dur="1" fill="hold">
                                          <p:stCondLst>
                                            <p:cond delay="0"/>
                                          </p:stCondLst>
                                        </p:cTn>
                                        <p:tgtEl>
                                          <p:spTgt spid="423"/>
                                        </p:tgtEl>
                                        <p:attrNameLst>
                                          <p:attrName>style.visibility</p:attrName>
                                        </p:attrNameLst>
                                      </p:cBhvr>
                                      <p:to>
                                        <p:strVal val="visible"/>
                                      </p:to>
                                    </p:set>
                                    <p:animEffect transition="in" filter="fade">
                                      <p:cBhvr>
                                        <p:cTn id="466" dur="250"/>
                                        <p:tgtEl>
                                          <p:spTgt spid="423"/>
                                        </p:tgtEl>
                                      </p:cBhvr>
                                    </p:animEffect>
                                  </p:childTnLst>
                                </p:cTn>
                              </p:par>
                              <p:par>
                                <p:cTn id="467" presetID="22" presetClass="entr" presetSubtype="8" fill="hold" grpId="0" nodeType="withEffect">
                                  <p:stCondLst>
                                    <p:cond delay="0"/>
                                  </p:stCondLst>
                                  <p:childTnLst>
                                    <p:set>
                                      <p:cBhvr>
                                        <p:cTn id="468" dur="1" fill="hold">
                                          <p:stCondLst>
                                            <p:cond delay="0"/>
                                          </p:stCondLst>
                                        </p:cTn>
                                        <p:tgtEl>
                                          <p:spTgt spid="513"/>
                                        </p:tgtEl>
                                        <p:attrNameLst>
                                          <p:attrName>style.visibility</p:attrName>
                                        </p:attrNameLst>
                                      </p:cBhvr>
                                      <p:to>
                                        <p:strVal val="visible"/>
                                      </p:to>
                                    </p:set>
                                    <p:animEffect transition="in" filter="wipe(left)">
                                      <p:cBhvr>
                                        <p:cTn id="469" dur="500"/>
                                        <p:tgtEl>
                                          <p:spTgt spid="513"/>
                                        </p:tgtEl>
                                      </p:cBhvr>
                                    </p:animEffect>
                                  </p:childTnLst>
                                </p:cTn>
                              </p:par>
                              <p:par>
                                <p:cTn id="470" presetID="10" presetClass="exit" presetSubtype="0" fill="hold" grpId="1" nodeType="withEffect">
                                  <p:stCondLst>
                                    <p:cond delay="0"/>
                                  </p:stCondLst>
                                  <p:childTnLst>
                                    <p:animEffect transition="out" filter="fade">
                                      <p:cBhvr>
                                        <p:cTn id="471" dur="250"/>
                                        <p:tgtEl>
                                          <p:spTgt spid="422"/>
                                        </p:tgtEl>
                                      </p:cBhvr>
                                    </p:animEffect>
                                    <p:set>
                                      <p:cBhvr>
                                        <p:cTn id="472" dur="1" fill="hold">
                                          <p:stCondLst>
                                            <p:cond delay="249"/>
                                          </p:stCondLst>
                                        </p:cTn>
                                        <p:tgtEl>
                                          <p:spTgt spid="422"/>
                                        </p:tgtEl>
                                        <p:attrNameLst>
                                          <p:attrName>style.visibility</p:attrName>
                                        </p:attrNameLst>
                                      </p:cBhvr>
                                      <p:to>
                                        <p:strVal val="hidden"/>
                                      </p:to>
                                    </p:set>
                                  </p:childTnLst>
                                </p:cTn>
                              </p:par>
                            </p:childTnLst>
                          </p:cTn>
                        </p:par>
                      </p:childTnLst>
                    </p:cTn>
                  </p:par>
                  <p:par>
                    <p:cTn id="473" fill="hold">
                      <p:stCondLst>
                        <p:cond delay="indefinite"/>
                      </p:stCondLst>
                      <p:childTnLst>
                        <p:par>
                          <p:cTn id="474" fill="hold">
                            <p:stCondLst>
                              <p:cond delay="0"/>
                            </p:stCondLst>
                            <p:childTnLst>
                              <p:par>
                                <p:cTn id="475" presetID="10" presetClass="entr" presetSubtype="0" fill="hold" grpId="0" nodeType="clickEffect">
                                  <p:stCondLst>
                                    <p:cond delay="0"/>
                                  </p:stCondLst>
                                  <p:childTnLst>
                                    <p:set>
                                      <p:cBhvr>
                                        <p:cTn id="476" dur="1" fill="hold">
                                          <p:stCondLst>
                                            <p:cond delay="0"/>
                                          </p:stCondLst>
                                        </p:cTn>
                                        <p:tgtEl>
                                          <p:spTgt spid="424"/>
                                        </p:tgtEl>
                                        <p:attrNameLst>
                                          <p:attrName>style.visibility</p:attrName>
                                        </p:attrNameLst>
                                      </p:cBhvr>
                                      <p:to>
                                        <p:strVal val="visible"/>
                                      </p:to>
                                    </p:set>
                                    <p:animEffect transition="in" filter="fade">
                                      <p:cBhvr>
                                        <p:cTn id="477" dur="250"/>
                                        <p:tgtEl>
                                          <p:spTgt spid="424"/>
                                        </p:tgtEl>
                                      </p:cBhvr>
                                    </p:animEffect>
                                  </p:childTnLst>
                                </p:cTn>
                              </p:par>
                              <p:par>
                                <p:cTn id="478" presetID="22" presetClass="entr" presetSubtype="8" fill="hold" grpId="0" nodeType="withEffect">
                                  <p:stCondLst>
                                    <p:cond delay="0"/>
                                  </p:stCondLst>
                                  <p:childTnLst>
                                    <p:set>
                                      <p:cBhvr>
                                        <p:cTn id="479" dur="1" fill="hold">
                                          <p:stCondLst>
                                            <p:cond delay="0"/>
                                          </p:stCondLst>
                                        </p:cTn>
                                        <p:tgtEl>
                                          <p:spTgt spid="514"/>
                                        </p:tgtEl>
                                        <p:attrNameLst>
                                          <p:attrName>style.visibility</p:attrName>
                                        </p:attrNameLst>
                                      </p:cBhvr>
                                      <p:to>
                                        <p:strVal val="visible"/>
                                      </p:to>
                                    </p:set>
                                    <p:animEffect transition="in" filter="wipe(left)">
                                      <p:cBhvr>
                                        <p:cTn id="480" dur="500"/>
                                        <p:tgtEl>
                                          <p:spTgt spid="514"/>
                                        </p:tgtEl>
                                      </p:cBhvr>
                                    </p:animEffect>
                                  </p:childTnLst>
                                </p:cTn>
                              </p:par>
                              <p:par>
                                <p:cTn id="481" presetID="10" presetClass="exit" presetSubtype="0" fill="hold" grpId="1" nodeType="withEffect">
                                  <p:stCondLst>
                                    <p:cond delay="0"/>
                                  </p:stCondLst>
                                  <p:childTnLst>
                                    <p:animEffect transition="out" filter="fade">
                                      <p:cBhvr>
                                        <p:cTn id="482" dur="250"/>
                                        <p:tgtEl>
                                          <p:spTgt spid="423"/>
                                        </p:tgtEl>
                                      </p:cBhvr>
                                    </p:animEffect>
                                    <p:set>
                                      <p:cBhvr>
                                        <p:cTn id="483" dur="1" fill="hold">
                                          <p:stCondLst>
                                            <p:cond delay="249"/>
                                          </p:stCondLst>
                                        </p:cTn>
                                        <p:tgtEl>
                                          <p:spTgt spid="423"/>
                                        </p:tgtEl>
                                        <p:attrNameLst>
                                          <p:attrName>style.visibility</p:attrName>
                                        </p:attrNameLst>
                                      </p:cBhvr>
                                      <p:to>
                                        <p:strVal val="hidden"/>
                                      </p:to>
                                    </p:set>
                                  </p:childTnLst>
                                </p:cTn>
                              </p:par>
                            </p:childTnLst>
                          </p:cTn>
                        </p:par>
                      </p:childTnLst>
                    </p:cTn>
                  </p:par>
                  <p:par>
                    <p:cTn id="484" fill="hold">
                      <p:stCondLst>
                        <p:cond delay="indefinite"/>
                      </p:stCondLst>
                      <p:childTnLst>
                        <p:par>
                          <p:cTn id="485" fill="hold">
                            <p:stCondLst>
                              <p:cond delay="0"/>
                            </p:stCondLst>
                            <p:childTnLst>
                              <p:par>
                                <p:cTn id="486" presetID="10" presetClass="entr" presetSubtype="0" fill="hold" grpId="0" nodeType="clickEffect">
                                  <p:stCondLst>
                                    <p:cond delay="0"/>
                                  </p:stCondLst>
                                  <p:childTnLst>
                                    <p:set>
                                      <p:cBhvr>
                                        <p:cTn id="487" dur="1" fill="hold">
                                          <p:stCondLst>
                                            <p:cond delay="0"/>
                                          </p:stCondLst>
                                        </p:cTn>
                                        <p:tgtEl>
                                          <p:spTgt spid="425"/>
                                        </p:tgtEl>
                                        <p:attrNameLst>
                                          <p:attrName>style.visibility</p:attrName>
                                        </p:attrNameLst>
                                      </p:cBhvr>
                                      <p:to>
                                        <p:strVal val="visible"/>
                                      </p:to>
                                    </p:set>
                                    <p:animEffect transition="in" filter="fade">
                                      <p:cBhvr>
                                        <p:cTn id="488" dur="250"/>
                                        <p:tgtEl>
                                          <p:spTgt spid="425"/>
                                        </p:tgtEl>
                                      </p:cBhvr>
                                    </p:animEffect>
                                  </p:childTnLst>
                                </p:cTn>
                              </p:par>
                              <p:par>
                                <p:cTn id="489" presetID="22" presetClass="entr" presetSubtype="8" fill="hold" grpId="0" nodeType="withEffect">
                                  <p:stCondLst>
                                    <p:cond delay="0"/>
                                  </p:stCondLst>
                                  <p:childTnLst>
                                    <p:set>
                                      <p:cBhvr>
                                        <p:cTn id="490" dur="1" fill="hold">
                                          <p:stCondLst>
                                            <p:cond delay="0"/>
                                          </p:stCondLst>
                                        </p:cTn>
                                        <p:tgtEl>
                                          <p:spTgt spid="515"/>
                                        </p:tgtEl>
                                        <p:attrNameLst>
                                          <p:attrName>style.visibility</p:attrName>
                                        </p:attrNameLst>
                                      </p:cBhvr>
                                      <p:to>
                                        <p:strVal val="visible"/>
                                      </p:to>
                                    </p:set>
                                    <p:animEffect transition="in" filter="wipe(left)">
                                      <p:cBhvr>
                                        <p:cTn id="491" dur="500"/>
                                        <p:tgtEl>
                                          <p:spTgt spid="515"/>
                                        </p:tgtEl>
                                      </p:cBhvr>
                                    </p:animEffect>
                                  </p:childTnLst>
                                </p:cTn>
                              </p:par>
                              <p:par>
                                <p:cTn id="492" presetID="10" presetClass="exit" presetSubtype="0" fill="hold" grpId="1" nodeType="withEffect">
                                  <p:stCondLst>
                                    <p:cond delay="0"/>
                                  </p:stCondLst>
                                  <p:childTnLst>
                                    <p:animEffect transition="out" filter="fade">
                                      <p:cBhvr>
                                        <p:cTn id="493" dur="250"/>
                                        <p:tgtEl>
                                          <p:spTgt spid="424"/>
                                        </p:tgtEl>
                                      </p:cBhvr>
                                    </p:animEffect>
                                    <p:set>
                                      <p:cBhvr>
                                        <p:cTn id="494" dur="1" fill="hold">
                                          <p:stCondLst>
                                            <p:cond delay="249"/>
                                          </p:stCondLst>
                                        </p:cTn>
                                        <p:tgtEl>
                                          <p:spTgt spid="424"/>
                                        </p:tgtEl>
                                        <p:attrNameLst>
                                          <p:attrName>style.visibility</p:attrName>
                                        </p:attrNameLst>
                                      </p:cBhvr>
                                      <p:to>
                                        <p:strVal val="hidden"/>
                                      </p:to>
                                    </p:set>
                                  </p:childTnLst>
                                </p:cTn>
                              </p:par>
                            </p:childTnLst>
                          </p:cTn>
                        </p:par>
                      </p:childTnLst>
                    </p:cTn>
                  </p:par>
                  <p:par>
                    <p:cTn id="495" fill="hold">
                      <p:stCondLst>
                        <p:cond delay="indefinite"/>
                      </p:stCondLst>
                      <p:childTnLst>
                        <p:par>
                          <p:cTn id="496" fill="hold">
                            <p:stCondLst>
                              <p:cond delay="0"/>
                            </p:stCondLst>
                            <p:childTnLst>
                              <p:par>
                                <p:cTn id="497" presetID="10" presetClass="entr" presetSubtype="0" fill="hold" grpId="0" nodeType="clickEffect">
                                  <p:stCondLst>
                                    <p:cond delay="0"/>
                                  </p:stCondLst>
                                  <p:childTnLst>
                                    <p:set>
                                      <p:cBhvr>
                                        <p:cTn id="498" dur="1" fill="hold">
                                          <p:stCondLst>
                                            <p:cond delay="0"/>
                                          </p:stCondLst>
                                        </p:cTn>
                                        <p:tgtEl>
                                          <p:spTgt spid="426"/>
                                        </p:tgtEl>
                                        <p:attrNameLst>
                                          <p:attrName>style.visibility</p:attrName>
                                        </p:attrNameLst>
                                      </p:cBhvr>
                                      <p:to>
                                        <p:strVal val="visible"/>
                                      </p:to>
                                    </p:set>
                                    <p:animEffect transition="in" filter="fade">
                                      <p:cBhvr>
                                        <p:cTn id="499" dur="250"/>
                                        <p:tgtEl>
                                          <p:spTgt spid="426"/>
                                        </p:tgtEl>
                                      </p:cBhvr>
                                    </p:animEffect>
                                  </p:childTnLst>
                                </p:cTn>
                              </p:par>
                              <p:par>
                                <p:cTn id="500" presetID="22" presetClass="entr" presetSubtype="8" fill="hold" grpId="0" nodeType="withEffect">
                                  <p:stCondLst>
                                    <p:cond delay="0"/>
                                  </p:stCondLst>
                                  <p:childTnLst>
                                    <p:set>
                                      <p:cBhvr>
                                        <p:cTn id="501" dur="1" fill="hold">
                                          <p:stCondLst>
                                            <p:cond delay="0"/>
                                          </p:stCondLst>
                                        </p:cTn>
                                        <p:tgtEl>
                                          <p:spTgt spid="516"/>
                                        </p:tgtEl>
                                        <p:attrNameLst>
                                          <p:attrName>style.visibility</p:attrName>
                                        </p:attrNameLst>
                                      </p:cBhvr>
                                      <p:to>
                                        <p:strVal val="visible"/>
                                      </p:to>
                                    </p:set>
                                    <p:animEffect transition="in" filter="wipe(left)">
                                      <p:cBhvr>
                                        <p:cTn id="502" dur="500"/>
                                        <p:tgtEl>
                                          <p:spTgt spid="516"/>
                                        </p:tgtEl>
                                      </p:cBhvr>
                                    </p:animEffect>
                                  </p:childTnLst>
                                </p:cTn>
                              </p:par>
                              <p:par>
                                <p:cTn id="503" presetID="10" presetClass="exit" presetSubtype="0" fill="hold" grpId="1" nodeType="withEffect">
                                  <p:stCondLst>
                                    <p:cond delay="0"/>
                                  </p:stCondLst>
                                  <p:childTnLst>
                                    <p:animEffect transition="out" filter="fade">
                                      <p:cBhvr>
                                        <p:cTn id="504" dur="250"/>
                                        <p:tgtEl>
                                          <p:spTgt spid="425"/>
                                        </p:tgtEl>
                                      </p:cBhvr>
                                    </p:animEffect>
                                    <p:set>
                                      <p:cBhvr>
                                        <p:cTn id="505" dur="1" fill="hold">
                                          <p:stCondLst>
                                            <p:cond delay="249"/>
                                          </p:stCondLst>
                                        </p:cTn>
                                        <p:tgtEl>
                                          <p:spTgt spid="425"/>
                                        </p:tgtEl>
                                        <p:attrNameLst>
                                          <p:attrName>style.visibility</p:attrName>
                                        </p:attrNameLst>
                                      </p:cBhvr>
                                      <p:to>
                                        <p:strVal val="hidden"/>
                                      </p:to>
                                    </p:set>
                                  </p:childTnLst>
                                </p:cTn>
                              </p:par>
                            </p:childTnLst>
                          </p:cTn>
                        </p:par>
                      </p:childTnLst>
                    </p:cTn>
                  </p:par>
                  <p:par>
                    <p:cTn id="506" fill="hold">
                      <p:stCondLst>
                        <p:cond delay="indefinite"/>
                      </p:stCondLst>
                      <p:childTnLst>
                        <p:par>
                          <p:cTn id="507" fill="hold">
                            <p:stCondLst>
                              <p:cond delay="0"/>
                            </p:stCondLst>
                            <p:childTnLst>
                              <p:par>
                                <p:cTn id="508" presetID="10" presetClass="entr" presetSubtype="0" fill="hold" grpId="0" nodeType="clickEffect">
                                  <p:stCondLst>
                                    <p:cond delay="0"/>
                                  </p:stCondLst>
                                  <p:childTnLst>
                                    <p:set>
                                      <p:cBhvr>
                                        <p:cTn id="509" dur="1" fill="hold">
                                          <p:stCondLst>
                                            <p:cond delay="0"/>
                                          </p:stCondLst>
                                        </p:cTn>
                                        <p:tgtEl>
                                          <p:spTgt spid="427"/>
                                        </p:tgtEl>
                                        <p:attrNameLst>
                                          <p:attrName>style.visibility</p:attrName>
                                        </p:attrNameLst>
                                      </p:cBhvr>
                                      <p:to>
                                        <p:strVal val="visible"/>
                                      </p:to>
                                    </p:set>
                                    <p:animEffect transition="in" filter="fade">
                                      <p:cBhvr>
                                        <p:cTn id="510" dur="250"/>
                                        <p:tgtEl>
                                          <p:spTgt spid="427"/>
                                        </p:tgtEl>
                                      </p:cBhvr>
                                    </p:animEffect>
                                  </p:childTnLst>
                                </p:cTn>
                              </p:par>
                              <p:par>
                                <p:cTn id="511" presetID="22" presetClass="entr" presetSubtype="8" fill="hold" grpId="0" nodeType="withEffect">
                                  <p:stCondLst>
                                    <p:cond delay="0"/>
                                  </p:stCondLst>
                                  <p:childTnLst>
                                    <p:set>
                                      <p:cBhvr>
                                        <p:cTn id="512" dur="1" fill="hold">
                                          <p:stCondLst>
                                            <p:cond delay="0"/>
                                          </p:stCondLst>
                                        </p:cTn>
                                        <p:tgtEl>
                                          <p:spTgt spid="517"/>
                                        </p:tgtEl>
                                        <p:attrNameLst>
                                          <p:attrName>style.visibility</p:attrName>
                                        </p:attrNameLst>
                                      </p:cBhvr>
                                      <p:to>
                                        <p:strVal val="visible"/>
                                      </p:to>
                                    </p:set>
                                    <p:animEffect transition="in" filter="wipe(left)">
                                      <p:cBhvr>
                                        <p:cTn id="513" dur="500"/>
                                        <p:tgtEl>
                                          <p:spTgt spid="517"/>
                                        </p:tgtEl>
                                      </p:cBhvr>
                                    </p:animEffect>
                                  </p:childTnLst>
                                </p:cTn>
                              </p:par>
                              <p:par>
                                <p:cTn id="514" presetID="10" presetClass="exit" presetSubtype="0" fill="hold" grpId="1" nodeType="withEffect">
                                  <p:stCondLst>
                                    <p:cond delay="0"/>
                                  </p:stCondLst>
                                  <p:childTnLst>
                                    <p:animEffect transition="out" filter="fade">
                                      <p:cBhvr>
                                        <p:cTn id="515" dur="250"/>
                                        <p:tgtEl>
                                          <p:spTgt spid="426"/>
                                        </p:tgtEl>
                                      </p:cBhvr>
                                    </p:animEffect>
                                    <p:set>
                                      <p:cBhvr>
                                        <p:cTn id="516" dur="1" fill="hold">
                                          <p:stCondLst>
                                            <p:cond delay="249"/>
                                          </p:stCondLst>
                                        </p:cTn>
                                        <p:tgtEl>
                                          <p:spTgt spid="426"/>
                                        </p:tgtEl>
                                        <p:attrNameLst>
                                          <p:attrName>style.visibility</p:attrName>
                                        </p:attrNameLst>
                                      </p:cBhvr>
                                      <p:to>
                                        <p:strVal val="hidden"/>
                                      </p:to>
                                    </p:set>
                                  </p:childTnLst>
                                </p:cTn>
                              </p:par>
                            </p:childTnLst>
                          </p:cTn>
                        </p:par>
                      </p:childTnLst>
                    </p:cTn>
                  </p:par>
                  <p:par>
                    <p:cTn id="517" fill="hold">
                      <p:stCondLst>
                        <p:cond delay="indefinite"/>
                      </p:stCondLst>
                      <p:childTnLst>
                        <p:par>
                          <p:cTn id="518" fill="hold">
                            <p:stCondLst>
                              <p:cond delay="0"/>
                            </p:stCondLst>
                            <p:childTnLst>
                              <p:par>
                                <p:cTn id="519" presetID="10" presetClass="entr" presetSubtype="0" fill="hold" grpId="0" nodeType="clickEffect">
                                  <p:stCondLst>
                                    <p:cond delay="0"/>
                                  </p:stCondLst>
                                  <p:childTnLst>
                                    <p:set>
                                      <p:cBhvr>
                                        <p:cTn id="520" dur="1" fill="hold">
                                          <p:stCondLst>
                                            <p:cond delay="0"/>
                                          </p:stCondLst>
                                        </p:cTn>
                                        <p:tgtEl>
                                          <p:spTgt spid="428"/>
                                        </p:tgtEl>
                                        <p:attrNameLst>
                                          <p:attrName>style.visibility</p:attrName>
                                        </p:attrNameLst>
                                      </p:cBhvr>
                                      <p:to>
                                        <p:strVal val="visible"/>
                                      </p:to>
                                    </p:set>
                                    <p:animEffect transition="in" filter="fade">
                                      <p:cBhvr>
                                        <p:cTn id="521" dur="250"/>
                                        <p:tgtEl>
                                          <p:spTgt spid="428"/>
                                        </p:tgtEl>
                                      </p:cBhvr>
                                    </p:animEffect>
                                  </p:childTnLst>
                                </p:cTn>
                              </p:par>
                              <p:par>
                                <p:cTn id="522" presetID="22" presetClass="entr" presetSubtype="8" fill="hold" grpId="0" nodeType="withEffect">
                                  <p:stCondLst>
                                    <p:cond delay="0"/>
                                  </p:stCondLst>
                                  <p:childTnLst>
                                    <p:set>
                                      <p:cBhvr>
                                        <p:cTn id="523" dur="1" fill="hold">
                                          <p:stCondLst>
                                            <p:cond delay="0"/>
                                          </p:stCondLst>
                                        </p:cTn>
                                        <p:tgtEl>
                                          <p:spTgt spid="518"/>
                                        </p:tgtEl>
                                        <p:attrNameLst>
                                          <p:attrName>style.visibility</p:attrName>
                                        </p:attrNameLst>
                                      </p:cBhvr>
                                      <p:to>
                                        <p:strVal val="visible"/>
                                      </p:to>
                                    </p:set>
                                    <p:animEffect transition="in" filter="wipe(left)">
                                      <p:cBhvr>
                                        <p:cTn id="524" dur="500"/>
                                        <p:tgtEl>
                                          <p:spTgt spid="518"/>
                                        </p:tgtEl>
                                      </p:cBhvr>
                                    </p:animEffect>
                                  </p:childTnLst>
                                </p:cTn>
                              </p:par>
                              <p:par>
                                <p:cTn id="525" presetID="10" presetClass="exit" presetSubtype="0" fill="hold" grpId="1" nodeType="withEffect">
                                  <p:stCondLst>
                                    <p:cond delay="0"/>
                                  </p:stCondLst>
                                  <p:childTnLst>
                                    <p:animEffect transition="out" filter="fade">
                                      <p:cBhvr>
                                        <p:cTn id="526" dur="250"/>
                                        <p:tgtEl>
                                          <p:spTgt spid="427"/>
                                        </p:tgtEl>
                                      </p:cBhvr>
                                    </p:animEffect>
                                    <p:set>
                                      <p:cBhvr>
                                        <p:cTn id="527" dur="1" fill="hold">
                                          <p:stCondLst>
                                            <p:cond delay="249"/>
                                          </p:stCondLst>
                                        </p:cTn>
                                        <p:tgtEl>
                                          <p:spTgt spid="427"/>
                                        </p:tgtEl>
                                        <p:attrNameLst>
                                          <p:attrName>style.visibility</p:attrName>
                                        </p:attrNameLst>
                                      </p:cBhvr>
                                      <p:to>
                                        <p:strVal val="hidden"/>
                                      </p:to>
                                    </p:set>
                                  </p:childTnLst>
                                </p:cTn>
                              </p:par>
                            </p:childTnLst>
                          </p:cTn>
                        </p:par>
                      </p:childTnLst>
                    </p:cTn>
                  </p:par>
                  <p:par>
                    <p:cTn id="528" fill="hold">
                      <p:stCondLst>
                        <p:cond delay="indefinite"/>
                      </p:stCondLst>
                      <p:childTnLst>
                        <p:par>
                          <p:cTn id="529" fill="hold">
                            <p:stCondLst>
                              <p:cond delay="0"/>
                            </p:stCondLst>
                            <p:childTnLst>
                              <p:par>
                                <p:cTn id="530" presetID="10" presetClass="entr" presetSubtype="0" fill="hold" grpId="0" nodeType="clickEffect">
                                  <p:stCondLst>
                                    <p:cond delay="0"/>
                                  </p:stCondLst>
                                  <p:childTnLst>
                                    <p:set>
                                      <p:cBhvr>
                                        <p:cTn id="531" dur="1" fill="hold">
                                          <p:stCondLst>
                                            <p:cond delay="0"/>
                                          </p:stCondLst>
                                        </p:cTn>
                                        <p:tgtEl>
                                          <p:spTgt spid="429"/>
                                        </p:tgtEl>
                                        <p:attrNameLst>
                                          <p:attrName>style.visibility</p:attrName>
                                        </p:attrNameLst>
                                      </p:cBhvr>
                                      <p:to>
                                        <p:strVal val="visible"/>
                                      </p:to>
                                    </p:set>
                                    <p:animEffect transition="in" filter="fade">
                                      <p:cBhvr>
                                        <p:cTn id="532" dur="250"/>
                                        <p:tgtEl>
                                          <p:spTgt spid="429"/>
                                        </p:tgtEl>
                                      </p:cBhvr>
                                    </p:animEffect>
                                  </p:childTnLst>
                                </p:cTn>
                              </p:par>
                              <p:par>
                                <p:cTn id="533" presetID="22" presetClass="entr" presetSubtype="8" fill="hold" grpId="0" nodeType="withEffect">
                                  <p:stCondLst>
                                    <p:cond delay="0"/>
                                  </p:stCondLst>
                                  <p:childTnLst>
                                    <p:set>
                                      <p:cBhvr>
                                        <p:cTn id="534" dur="1" fill="hold">
                                          <p:stCondLst>
                                            <p:cond delay="0"/>
                                          </p:stCondLst>
                                        </p:cTn>
                                        <p:tgtEl>
                                          <p:spTgt spid="519"/>
                                        </p:tgtEl>
                                        <p:attrNameLst>
                                          <p:attrName>style.visibility</p:attrName>
                                        </p:attrNameLst>
                                      </p:cBhvr>
                                      <p:to>
                                        <p:strVal val="visible"/>
                                      </p:to>
                                    </p:set>
                                    <p:animEffect transition="in" filter="wipe(left)">
                                      <p:cBhvr>
                                        <p:cTn id="535" dur="500"/>
                                        <p:tgtEl>
                                          <p:spTgt spid="519"/>
                                        </p:tgtEl>
                                      </p:cBhvr>
                                    </p:animEffect>
                                  </p:childTnLst>
                                </p:cTn>
                              </p:par>
                              <p:par>
                                <p:cTn id="536" presetID="10" presetClass="exit" presetSubtype="0" fill="hold" grpId="1" nodeType="withEffect">
                                  <p:stCondLst>
                                    <p:cond delay="0"/>
                                  </p:stCondLst>
                                  <p:childTnLst>
                                    <p:animEffect transition="out" filter="fade">
                                      <p:cBhvr>
                                        <p:cTn id="537" dur="250"/>
                                        <p:tgtEl>
                                          <p:spTgt spid="428"/>
                                        </p:tgtEl>
                                      </p:cBhvr>
                                    </p:animEffect>
                                    <p:set>
                                      <p:cBhvr>
                                        <p:cTn id="538" dur="1" fill="hold">
                                          <p:stCondLst>
                                            <p:cond delay="249"/>
                                          </p:stCondLst>
                                        </p:cTn>
                                        <p:tgtEl>
                                          <p:spTgt spid="428"/>
                                        </p:tgtEl>
                                        <p:attrNameLst>
                                          <p:attrName>style.visibility</p:attrName>
                                        </p:attrNameLst>
                                      </p:cBhvr>
                                      <p:to>
                                        <p:strVal val="hidden"/>
                                      </p:to>
                                    </p:set>
                                  </p:childTnLst>
                                </p:cTn>
                              </p:par>
                            </p:childTnLst>
                          </p:cTn>
                        </p:par>
                      </p:childTnLst>
                    </p:cTn>
                  </p:par>
                  <p:par>
                    <p:cTn id="539" fill="hold">
                      <p:stCondLst>
                        <p:cond delay="indefinite"/>
                      </p:stCondLst>
                      <p:childTnLst>
                        <p:par>
                          <p:cTn id="540" fill="hold">
                            <p:stCondLst>
                              <p:cond delay="0"/>
                            </p:stCondLst>
                            <p:childTnLst>
                              <p:par>
                                <p:cTn id="541" presetID="10" presetClass="entr" presetSubtype="0" fill="hold" grpId="0" nodeType="clickEffect">
                                  <p:stCondLst>
                                    <p:cond delay="0"/>
                                  </p:stCondLst>
                                  <p:childTnLst>
                                    <p:set>
                                      <p:cBhvr>
                                        <p:cTn id="542" dur="1" fill="hold">
                                          <p:stCondLst>
                                            <p:cond delay="0"/>
                                          </p:stCondLst>
                                        </p:cTn>
                                        <p:tgtEl>
                                          <p:spTgt spid="430"/>
                                        </p:tgtEl>
                                        <p:attrNameLst>
                                          <p:attrName>style.visibility</p:attrName>
                                        </p:attrNameLst>
                                      </p:cBhvr>
                                      <p:to>
                                        <p:strVal val="visible"/>
                                      </p:to>
                                    </p:set>
                                    <p:animEffect transition="in" filter="fade">
                                      <p:cBhvr>
                                        <p:cTn id="543" dur="250"/>
                                        <p:tgtEl>
                                          <p:spTgt spid="430"/>
                                        </p:tgtEl>
                                      </p:cBhvr>
                                    </p:animEffect>
                                  </p:childTnLst>
                                </p:cTn>
                              </p:par>
                              <p:par>
                                <p:cTn id="544" presetID="22" presetClass="entr" presetSubtype="8" fill="hold" grpId="0" nodeType="withEffect">
                                  <p:stCondLst>
                                    <p:cond delay="0"/>
                                  </p:stCondLst>
                                  <p:childTnLst>
                                    <p:set>
                                      <p:cBhvr>
                                        <p:cTn id="545" dur="1" fill="hold">
                                          <p:stCondLst>
                                            <p:cond delay="0"/>
                                          </p:stCondLst>
                                        </p:cTn>
                                        <p:tgtEl>
                                          <p:spTgt spid="520"/>
                                        </p:tgtEl>
                                        <p:attrNameLst>
                                          <p:attrName>style.visibility</p:attrName>
                                        </p:attrNameLst>
                                      </p:cBhvr>
                                      <p:to>
                                        <p:strVal val="visible"/>
                                      </p:to>
                                    </p:set>
                                    <p:animEffect transition="in" filter="wipe(left)">
                                      <p:cBhvr>
                                        <p:cTn id="546" dur="500"/>
                                        <p:tgtEl>
                                          <p:spTgt spid="520"/>
                                        </p:tgtEl>
                                      </p:cBhvr>
                                    </p:animEffect>
                                  </p:childTnLst>
                                </p:cTn>
                              </p:par>
                              <p:par>
                                <p:cTn id="547" presetID="10" presetClass="exit" presetSubtype="0" fill="hold" grpId="1" nodeType="withEffect">
                                  <p:stCondLst>
                                    <p:cond delay="0"/>
                                  </p:stCondLst>
                                  <p:childTnLst>
                                    <p:animEffect transition="out" filter="fade">
                                      <p:cBhvr>
                                        <p:cTn id="548" dur="250"/>
                                        <p:tgtEl>
                                          <p:spTgt spid="429"/>
                                        </p:tgtEl>
                                      </p:cBhvr>
                                    </p:animEffect>
                                    <p:set>
                                      <p:cBhvr>
                                        <p:cTn id="549" dur="1" fill="hold">
                                          <p:stCondLst>
                                            <p:cond delay="249"/>
                                          </p:stCondLst>
                                        </p:cTn>
                                        <p:tgtEl>
                                          <p:spTgt spid="429"/>
                                        </p:tgtEl>
                                        <p:attrNameLst>
                                          <p:attrName>style.visibility</p:attrName>
                                        </p:attrNameLst>
                                      </p:cBhvr>
                                      <p:to>
                                        <p:strVal val="hidden"/>
                                      </p:to>
                                    </p:set>
                                  </p:childTnLst>
                                </p:cTn>
                              </p:par>
                            </p:childTnLst>
                          </p:cTn>
                        </p:par>
                      </p:childTnLst>
                    </p:cTn>
                  </p:par>
                  <p:par>
                    <p:cTn id="550" fill="hold">
                      <p:stCondLst>
                        <p:cond delay="indefinite"/>
                      </p:stCondLst>
                      <p:childTnLst>
                        <p:par>
                          <p:cTn id="551" fill="hold">
                            <p:stCondLst>
                              <p:cond delay="0"/>
                            </p:stCondLst>
                            <p:childTnLst>
                              <p:par>
                                <p:cTn id="552" presetID="10" presetClass="entr" presetSubtype="0" fill="hold" grpId="0" nodeType="clickEffect">
                                  <p:stCondLst>
                                    <p:cond delay="0"/>
                                  </p:stCondLst>
                                  <p:childTnLst>
                                    <p:set>
                                      <p:cBhvr>
                                        <p:cTn id="553" dur="1" fill="hold">
                                          <p:stCondLst>
                                            <p:cond delay="0"/>
                                          </p:stCondLst>
                                        </p:cTn>
                                        <p:tgtEl>
                                          <p:spTgt spid="431"/>
                                        </p:tgtEl>
                                        <p:attrNameLst>
                                          <p:attrName>style.visibility</p:attrName>
                                        </p:attrNameLst>
                                      </p:cBhvr>
                                      <p:to>
                                        <p:strVal val="visible"/>
                                      </p:to>
                                    </p:set>
                                    <p:animEffect transition="in" filter="fade">
                                      <p:cBhvr>
                                        <p:cTn id="554" dur="250"/>
                                        <p:tgtEl>
                                          <p:spTgt spid="431"/>
                                        </p:tgtEl>
                                      </p:cBhvr>
                                    </p:animEffect>
                                  </p:childTnLst>
                                </p:cTn>
                              </p:par>
                              <p:par>
                                <p:cTn id="555" presetID="22" presetClass="entr" presetSubtype="8" fill="hold" grpId="0" nodeType="withEffect">
                                  <p:stCondLst>
                                    <p:cond delay="0"/>
                                  </p:stCondLst>
                                  <p:childTnLst>
                                    <p:set>
                                      <p:cBhvr>
                                        <p:cTn id="556" dur="1" fill="hold">
                                          <p:stCondLst>
                                            <p:cond delay="0"/>
                                          </p:stCondLst>
                                        </p:cTn>
                                        <p:tgtEl>
                                          <p:spTgt spid="521"/>
                                        </p:tgtEl>
                                        <p:attrNameLst>
                                          <p:attrName>style.visibility</p:attrName>
                                        </p:attrNameLst>
                                      </p:cBhvr>
                                      <p:to>
                                        <p:strVal val="visible"/>
                                      </p:to>
                                    </p:set>
                                    <p:animEffect transition="in" filter="wipe(left)">
                                      <p:cBhvr>
                                        <p:cTn id="557" dur="500"/>
                                        <p:tgtEl>
                                          <p:spTgt spid="521"/>
                                        </p:tgtEl>
                                      </p:cBhvr>
                                    </p:animEffect>
                                  </p:childTnLst>
                                </p:cTn>
                              </p:par>
                              <p:par>
                                <p:cTn id="558" presetID="10" presetClass="exit" presetSubtype="0" fill="hold" grpId="1" nodeType="withEffect">
                                  <p:stCondLst>
                                    <p:cond delay="0"/>
                                  </p:stCondLst>
                                  <p:childTnLst>
                                    <p:animEffect transition="out" filter="fade">
                                      <p:cBhvr>
                                        <p:cTn id="559" dur="250"/>
                                        <p:tgtEl>
                                          <p:spTgt spid="430"/>
                                        </p:tgtEl>
                                      </p:cBhvr>
                                    </p:animEffect>
                                    <p:set>
                                      <p:cBhvr>
                                        <p:cTn id="560" dur="1" fill="hold">
                                          <p:stCondLst>
                                            <p:cond delay="249"/>
                                          </p:stCondLst>
                                        </p:cTn>
                                        <p:tgtEl>
                                          <p:spTgt spid="430"/>
                                        </p:tgtEl>
                                        <p:attrNameLst>
                                          <p:attrName>style.visibility</p:attrName>
                                        </p:attrNameLst>
                                      </p:cBhvr>
                                      <p:to>
                                        <p:strVal val="hidden"/>
                                      </p:to>
                                    </p:set>
                                  </p:childTnLst>
                                </p:cTn>
                              </p:par>
                            </p:childTnLst>
                          </p:cTn>
                        </p:par>
                      </p:childTnLst>
                    </p:cTn>
                  </p:par>
                  <p:par>
                    <p:cTn id="561" fill="hold">
                      <p:stCondLst>
                        <p:cond delay="indefinite"/>
                      </p:stCondLst>
                      <p:childTnLst>
                        <p:par>
                          <p:cTn id="562" fill="hold">
                            <p:stCondLst>
                              <p:cond delay="0"/>
                            </p:stCondLst>
                            <p:childTnLst>
                              <p:par>
                                <p:cTn id="563" presetID="10" presetClass="entr" presetSubtype="0" fill="hold" grpId="0" nodeType="clickEffect">
                                  <p:stCondLst>
                                    <p:cond delay="0"/>
                                  </p:stCondLst>
                                  <p:childTnLst>
                                    <p:set>
                                      <p:cBhvr>
                                        <p:cTn id="564" dur="1" fill="hold">
                                          <p:stCondLst>
                                            <p:cond delay="0"/>
                                          </p:stCondLst>
                                        </p:cTn>
                                        <p:tgtEl>
                                          <p:spTgt spid="432"/>
                                        </p:tgtEl>
                                        <p:attrNameLst>
                                          <p:attrName>style.visibility</p:attrName>
                                        </p:attrNameLst>
                                      </p:cBhvr>
                                      <p:to>
                                        <p:strVal val="visible"/>
                                      </p:to>
                                    </p:set>
                                    <p:animEffect transition="in" filter="fade">
                                      <p:cBhvr>
                                        <p:cTn id="565" dur="250"/>
                                        <p:tgtEl>
                                          <p:spTgt spid="432"/>
                                        </p:tgtEl>
                                      </p:cBhvr>
                                    </p:animEffect>
                                  </p:childTnLst>
                                </p:cTn>
                              </p:par>
                              <p:par>
                                <p:cTn id="566" presetID="22" presetClass="entr" presetSubtype="8" fill="hold" grpId="0" nodeType="withEffect">
                                  <p:stCondLst>
                                    <p:cond delay="0"/>
                                  </p:stCondLst>
                                  <p:childTnLst>
                                    <p:set>
                                      <p:cBhvr>
                                        <p:cTn id="567" dur="1" fill="hold">
                                          <p:stCondLst>
                                            <p:cond delay="0"/>
                                          </p:stCondLst>
                                        </p:cTn>
                                        <p:tgtEl>
                                          <p:spTgt spid="522"/>
                                        </p:tgtEl>
                                        <p:attrNameLst>
                                          <p:attrName>style.visibility</p:attrName>
                                        </p:attrNameLst>
                                      </p:cBhvr>
                                      <p:to>
                                        <p:strVal val="visible"/>
                                      </p:to>
                                    </p:set>
                                    <p:animEffect transition="in" filter="wipe(left)">
                                      <p:cBhvr>
                                        <p:cTn id="568" dur="500"/>
                                        <p:tgtEl>
                                          <p:spTgt spid="522"/>
                                        </p:tgtEl>
                                      </p:cBhvr>
                                    </p:animEffect>
                                  </p:childTnLst>
                                </p:cTn>
                              </p:par>
                              <p:par>
                                <p:cTn id="569" presetID="10" presetClass="exit" presetSubtype="0" fill="hold" grpId="1" nodeType="withEffect">
                                  <p:stCondLst>
                                    <p:cond delay="0"/>
                                  </p:stCondLst>
                                  <p:childTnLst>
                                    <p:animEffect transition="out" filter="fade">
                                      <p:cBhvr>
                                        <p:cTn id="570" dur="250"/>
                                        <p:tgtEl>
                                          <p:spTgt spid="431"/>
                                        </p:tgtEl>
                                      </p:cBhvr>
                                    </p:animEffect>
                                    <p:set>
                                      <p:cBhvr>
                                        <p:cTn id="571" dur="1" fill="hold">
                                          <p:stCondLst>
                                            <p:cond delay="249"/>
                                          </p:stCondLst>
                                        </p:cTn>
                                        <p:tgtEl>
                                          <p:spTgt spid="431"/>
                                        </p:tgtEl>
                                        <p:attrNameLst>
                                          <p:attrName>style.visibility</p:attrName>
                                        </p:attrNameLst>
                                      </p:cBhvr>
                                      <p:to>
                                        <p:strVal val="hidden"/>
                                      </p:to>
                                    </p:set>
                                  </p:childTnLst>
                                </p:cTn>
                              </p:par>
                            </p:childTnLst>
                          </p:cTn>
                        </p:par>
                      </p:childTnLst>
                    </p:cTn>
                  </p:par>
                  <p:par>
                    <p:cTn id="572" fill="hold">
                      <p:stCondLst>
                        <p:cond delay="indefinite"/>
                      </p:stCondLst>
                      <p:childTnLst>
                        <p:par>
                          <p:cTn id="573" fill="hold">
                            <p:stCondLst>
                              <p:cond delay="0"/>
                            </p:stCondLst>
                            <p:childTnLst>
                              <p:par>
                                <p:cTn id="574" presetID="10" presetClass="entr" presetSubtype="0" fill="hold" grpId="0" nodeType="clickEffect">
                                  <p:stCondLst>
                                    <p:cond delay="0"/>
                                  </p:stCondLst>
                                  <p:childTnLst>
                                    <p:set>
                                      <p:cBhvr>
                                        <p:cTn id="575" dur="1" fill="hold">
                                          <p:stCondLst>
                                            <p:cond delay="0"/>
                                          </p:stCondLst>
                                        </p:cTn>
                                        <p:tgtEl>
                                          <p:spTgt spid="433"/>
                                        </p:tgtEl>
                                        <p:attrNameLst>
                                          <p:attrName>style.visibility</p:attrName>
                                        </p:attrNameLst>
                                      </p:cBhvr>
                                      <p:to>
                                        <p:strVal val="visible"/>
                                      </p:to>
                                    </p:set>
                                    <p:animEffect transition="in" filter="fade">
                                      <p:cBhvr>
                                        <p:cTn id="576" dur="250"/>
                                        <p:tgtEl>
                                          <p:spTgt spid="433"/>
                                        </p:tgtEl>
                                      </p:cBhvr>
                                    </p:animEffect>
                                  </p:childTnLst>
                                </p:cTn>
                              </p:par>
                              <p:par>
                                <p:cTn id="577" presetID="22" presetClass="entr" presetSubtype="8" fill="hold" grpId="0" nodeType="withEffect">
                                  <p:stCondLst>
                                    <p:cond delay="0"/>
                                  </p:stCondLst>
                                  <p:childTnLst>
                                    <p:set>
                                      <p:cBhvr>
                                        <p:cTn id="578" dur="1" fill="hold">
                                          <p:stCondLst>
                                            <p:cond delay="0"/>
                                          </p:stCondLst>
                                        </p:cTn>
                                        <p:tgtEl>
                                          <p:spTgt spid="523"/>
                                        </p:tgtEl>
                                        <p:attrNameLst>
                                          <p:attrName>style.visibility</p:attrName>
                                        </p:attrNameLst>
                                      </p:cBhvr>
                                      <p:to>
                                        <p:strVal val="visible"/>
                                      </p:to>
                                    </p:set>
                                    <p:animEffect transition="in" filter="wipe(left)">
                                      <p:cBhvr>
                                        <p:cTn id="579" dur="500"/>
                                        <p:tgtEl>
                                          <p:spTgt spid="523"/>
                                        </p:tgtEl>
                                      </p:cBhvr>
                                    </p:animEffect>
                                  </p:childTnLst>
                                </p:cTn>
                              </p:par>
                              <p:par>
                                <p:cTn id="580" presetID="10" presetClass="exit" presetSubtype="0" fill="hold" grpId="1" nodeType="withEffect">
                                  <p:stCondLst>
                                    <p:cond delay="0"/>
                                  </p:stCondLst>
                                  <p:childTnLst>
                                    <p:animEffect transition="out" filter="fade">
                                      <p:cBhvr>
                                        <p:cTn id="581" dur="250"/>
                                        <p:tgtEl>
                                          <p:spTgt spid="432"/>
                                        </p:tgtEl>
                                      </p:cBhvr>
                                    </p:animEffect>
                                    <p:set>
                                      <p:cBhvr>
                                        <p:cTn id="582" dur="1" fill="hold">
                                          <p:stCondLst>
                                            <p:cond delay="249"/>
                                          </p:stCondLst>
                                        </p:cTn>
                                        <p:tgtEl>
                                          <p:spTgt spid="432"/>
                                        </p:tgtEl>
                                        <p:attrNameLst>
                                          <p:attrName>style.visibility</p:attrName>
                                        </p:attrNameLst>
                                      </p:cBhvr>
                                      <p:to>
                                        <p:strVal val="hidden"/>
                                      </p:to>
                                    </p:set>
                                  </p:childTnLst>
                                </p:cTn>
                              </p:par>
                            </p:childTnLst>
                          </p:cTn>
                        </p:par>
                      </p:childTnLst>
                    </p:cTn>
                  </p:par>
                  <p:par>
                    <p:cTn id="583" fill="hold">
                      <p:stCondLst>
                        <p:cond delay="indefinite"/>
                      </p:stCondLst>
                      <p:childTnLst>
                        <p:par>
                          <p:cTn id="584" fill="hold">
                            <p:stCondLst>
                              <p:cond delay="0"/>
                            </p:stCondLst>
                            <p:childTnLst>
                              <p:par>
                                <p:cTn id="585" presetID="10" presetClass="entr" presetSubtype="0" fill="hold" grpId="0" nodeType="clickEffect">
                                  <p:stCondLst>
                                    <p:cond delay="0"/>
                                  </p:stCondLst>
                                  <p:childTnLst>
                                    <p:set>
                                      <p:cBhvr>
                                        <p:cTn id="586" dur="1" fill="hold">
                                          <p:stCondLst>
                                            <p:cond delay="0"/>
                                          </p:stCondLst>
                                        </p:cTn>
                                        <p:tgtEl>
                                          <p:spTgt spid="434"/>
                                        </p:tgtEl>
                                        <p:attrNameLst>
                                          <p:attrName>style.visibility</p:attrName>
                                        </p:attrNameLst>
                                      </p:cBhvr>
                                      <p:to>
                                        <p:strVal val="visible"/>
                                      </p:to>
                                    </p:set>
                                    <p:animEffect transition="in" filter="fade">
                                      <p:cBhvr>
                                        <p:cTn id="587" dur="250"/>
                                        <p:tgtEl>
                                          <p:spTgt spid="434"/>
                                        </p:tgtEl>
                                      </p:cBhvr>
                                    </p:animEffect>
                                  </p:childTnLst>
                                </p:cTn>
                              </p:par>
                              <p:par>
                                <p:cTn id="588" presetID="22" presetClass="entr" presetSubtype="8" fill="hold" grpId="0" nodeType="withEffect">
                                  <p:stCondLst>
                                    <p:cond delay="0"/>
                                  </p:stCondLst>
                                  <p:childTnLst>
                                    <p:set>
                                      <p:cBhvr>
                                        <p:cTn id="589" dur="1" fill="hold">
                                          <p:stCondLst>
                                            <p:cond delay="0"/>
                                          </p:stCondLst>
                                        </p:cTn>
                                        <p:tgtEl>
                                          <p:spTgt spid="524"/>
                                        </p:tgtEl>
                                        <p:attrNameLst>
                                          <p:attrName>style.visibility</p:attrName>
                                        </p:attrNameLst>
                                      </p:cBhvr>
                                      <p:to>
                                        <p:strVal val="visible"/>
                                      </p:to>
                                    </p:set>
                                    <p:animEffect transition="in" filter="wipe(left)">
                                      <p:cBhvr>
                                        <p:cTn id="590" dur="500"/>
                                        <p:tgtEl>
                                          <p:spTgt spid="524"/>
                                        </p:tgtEl>
                                      </p:cBhvr>
                                    </p:animEffect>
                                  </p:childTnLst>
                                </p:cTn>
                              </p:par>
                              <p:par>
                                <p:cTn id="591" presetID="10" presetClass="exit" presetSubtype="0" fill="hold" grpId="1" nodeType="withEffect">
                                  <p:stCondLst>
                                    <p:cond delay="0"/>
                                  </p:stCondLst>
                                  <p:childTnLst>
                                    <p:animEffect transition="out" filter="fade">
                                      <p:cBhvr>
                                        <p:cTn id="592" dur="250"/>
                                        <p:tgtEl>
                                          <p:spTgt spid="433"/>
                                        </p:tgtEl>
                                      </p:cBhvr>
                                    </p:animEffect>
                                    <p:set>
                                      <p:cBhvr>
                                        <p:cTn id="593" dur="1" fill="hold">
                                          <p:stCondLst>
                                            <p:cond delay="249"/>
                                          </p:stCondLst>
                                        </p:cTn>
                                        <p:tgtEl>
                                          <p:spTgt spid="433"/>
                                        </p:tgtEl>
                                        <p:attrNameLst>
                                          <p:attrName>style.visibility</p:attrName>
                                        </p:attrNameLst>
                                      </p:cBhvr>
                                      <p:to>
                                        <p:strVal val="hidden"/>
                                      </p:to>
                                    </p:set>
                                  </p:childTnLst>
                                </p:cTn>
                              </p:par>
                            </p:childTnLst>
                          </p:cTn>
                        </p:par>
                      </p:childTnLst>
                    </p:cTn>
                  </p:par>
                  <p:par>
                    <p:cTn id="594" fill="hold">
                      <p:stCondLst>
                        <p:cond delay="indefinite"/>
                      </p:stCondLst>
                      <p:childTnLst>
                        <p:par>
                          <p:cTn id="595" fill="hold">
                            <p:stCondLst>
                              <p:cond delay="0"/>
                            </p:stCondLst>
                            <p:childTnLst>
                              <p:par>
                                <p:cTn id="596" presetID="10" presetClass="entr" presetSubtype="0" fill="hold" grpId="0" nodeType="clickEffect">
                                  <p:stCondLst>
                                    <p:cond delay="0"/>
                                  </p:stCondLst>
                                  <p:childTnLst>
                                    <p:set>
                                      <p:cBhvr>
                                        <p:cTn id="597" dur="1" fill="hold">
                                          <p:stCondLst>
                                            <p:cond delay="0"/>
                                          </p:stCondLst>
                                        </p:cTn>
                                        <p:tgtEl>
                                          <p:spTgt spid="435"/>
                                        </p:tgtEl>
                                        <p:attrNameLst>
                                          <p:attrName>style.visibility</p:attrName>
                                        </p:attrNameLst>
                                      </p:cBhvr>
                                      <p:to>
                                        <p:strVal val="visible"/>
                                      </p:to>
                                    </p:set>
                                    <p:animEffect transition="in" filter="fade">
                                      <p:cBhvr>
                                        <p:cTn id="598" dur="250"/>
                                        <p:tgtEl>
                                          <p:spTgt spid="435"/>
                                        </p:tgtEl>
                                      </p:cBhvr>
                                    </p:animEffect>
                                  </p:childTnLst>
                                </p:cTn>
                              </p:par>
                              <p:par>
                                <p:cTn id="599" presetID="22" presetClass="entr" presetSubtype="8" fill="hold" grpId="0" nodeType="withEffect">
                                  <p:stCondLst>
                                    <p:cond delay="0"/>
                                  </p:stCondLst>
                                  <p:childTnLst>
                                    <p:set>
                                      <p:cBhvr>
                                        <p:cTn id="600" dur="1" fill="hold">
                                          <p:stCondLst>
                                            <p:cond delay="0"/>
                                          </p:stCondLst>
                                        </p:cTn>
                                        <p:tgtEl>
                                          <p:spTgt spid="525"/>
                                        </p:tgtEl>
                                        <p:attrNameLst>
                                          <p:attrName>style.visibility</p:attrName>
                                        </p:attrNameLst>
                                      </p:cBhvr>
                                      <p:to>
                                        <p:strVal val="visible"/>
                                      </p:to>
                                    </p:set>
                                    <p:animEffect transition="in" filter="wipe(left)">
                                      <p:cBhvr>
                                        <p:cTn id="601" dur="500"/>
                                        <p:tgtEl>
                                          <p:spTgt spid="525"/>
                                        </p:tgtEl>
                                      </p:cBhvr>
                                    </p:animEffect>
                                  </p:childTnLst>
                                </p:cTn>
                              </p:par>
                              <p:par>
                                <p:cTn id="602" presetID="10" presetClass="exit" presetSubtype="0" fill="hold" grpId="1" nodeType="withEffect">
                                  <p:stCondLst>
                                    <p:cond delay="0"/>
                                  </p:stCondLst>
                                  <p:childTnLst>
                                    <p:animEffect transition="out" filter="fade">
                                      <p:cBhvr>
                                        <p:cTn id="603" dur="250"/>
                                        <p:tgtEl>
                                          <p:spTgt spid="434"/>
                                        </p:tgtEl>
                                      </p:cBhvr>
                                    </p:animEffect>
                                    <p:set>
                                      <p:cBhvr>
                                        <p:cTn id="604" dur="1" fill="hold">
                                          <p:stCondLst>
                                            <p:cond delay="249"/>
                                          </p:stCondLst>
                                        </p:cTn>
                                        <p:tgtEl>
                                          <p:spTgt spid="434"/>
                                        </p:tgtEl>
                                        <p:attrNameLst>
                                          <p:attrName>style.visibility</p:attrName>
                                        </p:attrNameLst>
                                      </p:cBhvr>
                                      <p:to>
                                        <p:strVal val="hidden"/>
                                      </p:to>
                                    </p:set>
                                  </p:childTnLst>
                                </p:cTn>
                              </p:par>
                            </p:childTnLst>
                          </p:cTn>
                        </p:par>
                      </p:childTnLst>
                    </p:cTn>
                  </p:par>
                  <p:par>
                    <p:cTn id="605" fill="hold">
                      <p:stCondLst>
                        <p:cond delay="indefinite"/>
                      </p:stCondLst>
                      <p:childTnLst>
                        <p:par>
                          <p:cTn id="606" fill="hold">
                            <p:stCondLst>
                              <p:cond delay="0"/>
                            </p:stCondLst>
                            <p:childTnLst>
                              <p:par>
                                <p:cTn id="607" presetID="10" presetClass="entr" presetSubtype="0" fill="hold" grpId="0" nodeType="clickEffect">
                                  <p:stCondLst>
                                    <p:cond delay="0"/>
                                  </p:stCondLst>
                                  <p:childTnLst>
                                    <p:set>
                                      <p:cBhvr>
                                        <p:cTn id="608" dur="1" fill="hold">
                                          <p:stCondLst>
                                            <p:cond delay="0"/>
                                          </p:stCondLst>
                                        </p:cTn>
                                        <p:tgtEl>
                                          <p:spTgt spid="436"/>
                                        </p:tgtEl>
                                        <p:attrNameLst>
                                          <p:attrName>style.visibility</p:attrName>
                                        </p:attrNameLst>
                                      </p:cBhvr>
                                      <p:to>
                                        <p:strVal val="visible"/>
                                      </p:to>
                                    </p:set>
                                    <p:animEffect transition="in" filter="fade">
                                      <p:cBhvr>
                                        <p:cTn id="609" dur="250"/>
                                        <p:tgtEl>
                                          <p:spTgt spid="436"/>
                                        </p:tgtEl>
                                      </p:cBhvr>
                                    </p:animEffect>
                                  </p:childTnLst>
                                </p:cTn>
                              </p:par>
                              <p:par>
                                <p:cTn id="610" presetID="22" presetClass="entr" presetSubtype="8" fill="hold" grpId="0" nodeType="withEffect">
                                  <p:stCondLst>
                                    <p:cond delay="0"/>
                                  </p:stCondLst>
                                  <p:childTnLst>
                                    <p:set>
                                      <p:cBhvr>
                                        <p:cTn id="611" dur="1" fill="hold">
                                          <p:stCondLst>
                                            <p:cond delay="0"/>
                                          </p:stCondLst>
                                        </p:cTn>
                                        <p:tgtEl>
                                          <p:spTgt spid="526"/>
                                        </p:tgtEl>
                                        <p:attrNameLst>
                                          <p:attrName>style.visibility</p:attrName>
                                        </p:attrNameLst>
                                      </p:cBhvr>
                                      <p:to>
                                        <p:strVal val="visible"/>
                                      </p:to>
                                    </p:set>
                                    <p:animEffect transition="in" filter="wipe(left)">
                                      <p:cBhvr>
                                        <p:cTn id="612" dur="500"/>
                                        <p:tgtEl>
                                          <p:spTgt spid="526"/>
                                        </p:tgtEl>
                                      </p:cBhvr>
                                    </p:animEffect>
                                  </p:childTnLst>
                                </p:cTn>
                              </p:par>
                              <p:par>
                                <p:cTn id="613" presetID="10" presetClass="exit" presetSubtype="0" fill="hold" grpId="1" nodeType="withEffect">
                                  <p:stCondLst>
                                    <p:cond delay="0"/>
                                  </p:stCondLst>
                                  <p:childTnLst>
                                    <p:animEffect transition="out" filter="fade">
                                      <p:cBhvr>
                                        <p:cTn id="614" dur="250"/>
                                        <p:tgtEl>
                                          <p:spTgt spid="435"/>
                                        </p:tgtEl>
                                      </p:cBhvr>
                                    </p:animEffect>
                                    <p:set>
                                      <p:cBhvr>
                                        <p:cTn id="615" dur="1" fill="hold">
                                          <p:stCondLst>
                                            <p:cond delay="249"/>
                                          </p:stCondLst>
                                        </p:cTn>
                                        <p:tgtEl>
                                          <p:spTgt spid="435"/>
                                        </p:tgtEl>
                                        <p:attrNameLst>
                                          <p:attrName>style.visibility</p:attrName>
                                        </p:attrNameLst>
                                      </p:cBhvr>
                                      <p:to>
                                        <p:strVal val="hidden"/>
                                      </p:to>
                                    </p:set>
                                  </p:childTnLst>
                                </p:cTn>
                              </p:par>
                            </p:childTnLst>
                          </p:cTn>
                        </p:par>
                      </p:childTnLst>
                    </p:cTn>
                  </p:par>
                  <p:par>
                    <p:cTn id="616" fill="hold">
                      <p:stCondLst>
                        <p:cond delay="indefinite"/>
                      </p:stCondLst>
                      <p:childTnLst>
                        <p:par>
                          <p:cTn id="617" fill="hold">
                            <p:stCondLst>
                              <p:cond delay="0"/>
                            </p:stCondLst>
                            <p:childTnLst>
                              <p:par>
                                <p:cTn id="618" presetID="10" presetClass="entr" presetSubtype="0" fill="hold" grpId="0" nodeType="clickEffect">
                                  <p:stCondLst>
                                    <p:cond delay="0"/>
                                  </p:stCondLst>
                                  <p:childTnLst>
                                    <p:set>
                                      <p:cBhvr>
                                        <p:cTn id="619" dur="1" fill="hold">
                                          <p:stCondLst>
                                            <p:cond delay="0"/>
                                          </p:stCondLst>
                                        </p:cTn>
                                        <p:tgtEl>
                                          <p:spTgt spid="437"/>
                                        </p:tgtEl>
                                        <p:attrNameLst>
                                          <p:attrName>style.visibility</p:attrName>
                                        </p:attrNameLst>
                                      </p:cBhvr>
                                      <p:to>
                                        <p:strVal val="visible"/>
                                      </p:to>
                                    </p:set>
                                    <p:animEffect transition="in" filter="fade">
                                      <p:cBhvr>
                                        <p:cTn id="620" dur="250"/>
                                        <p:tgtEl>
                                          <p:spTgt spid="437"/>
                                        </p:tgtEl>
                                      </p:cBhvr>
                                    </p:animEffect>
                                  </p:childTnLst>
                                </p:cTn>
                              </p:par>
                              <p:par>
                                <p:cTn id="621" presetID="22" presetClass="entr" presetSubtype="8" fill="hold" grpId="0" nodeType="withEffect">
                                  <p:stCondLst>
                                    <p:cond delay="0"/>
                                  </p:stCondLst>
                                  <p:childTnLst>
                                    <p:set>
                                      <p:cBhvr>
                                        <p:cTn id="622" dur="1" fill="hold">
                                          <p:stCondLst>
                                            <p:cond delay="0"/>
                                          </p:stCondLst>
                                        </p:cTn>
                                        <p:tgtEl>
                                          <p:spTgt spid="527"/>
                                        </p:tgtEl>
                                        <p:attrNameLst>
                                          <p:attrName>style.visibility</p:attrName>
                                        </p:attrNameLst>
                                      </p:cBhvr>
                                      <p:to>
                                        <p:strVal val="visible"/>
                                      </p:to>
                                    </p:set>
                                    <p:animEffect transition="in" filter="wipe(left)">
                                      <p:cBhvr>
                                        <p:cTn id="623" dur="500"/>
                                        <p:tgtEl>
                                          <p:spTgt spid="527"/>
                                        </p:tgtEl>
                                      </p:cBhvr>
                                    </p:animEffect>
                                  </p:childTnLst>
                                </p:cTn>
                              </p:par>
                              <p:par>
                                <p:cTn id="624" presetID="10" presetClass="exit" presetSubtype="0" fill="hold" grpId="1" nodeType="withEffect">
                                  <p:stCondLst>
                                    <p:cond delay="0"/>
                                  </p:stCondLst>
                                  <p:childTnLst>
                                    <p:animEffect transition="out" filter="fade">
                                      <p:cBhvr>
                                        <p:cTn id="625" dur="250"/>
                                        <p:tgtEl>
                                          <p:spTgt spid="436"/>
                                        </p:tgtEl>
                                      </p:cBhvr>
                                    </p:animEffect>
                                    <p:set>
                                      <p:cBhvr>
                                        <p:cTn id="626" dur="1" fill="hold">
                                          <p:stCondLst>
                                            <p:cond delay="249"/>
                                          </p:stCondLst>
                                        </p:cTn>
                                        <p:tgtEl>
                                          <p:spTgt spid="436"/>
                                        </p:tgtEl>
                                        <p:attrNameLst>
                                          <p:attrName>style.visibility</p:attrName>
                                        </p:attrNameLst>
                                      </p:cBhvr>
                                      <p:to>
                                        <p:strVal val="hidden"/>
                                      </p:to>
                                    </p:set>
                                  </p:childTnLst>
                                </p:cTn>
                              </p:par>
                            </p:childTnLst>
                          </p:cTn>
                        </p:par>
                      </p:childTnLst>
                    </p:cTn>
                  </p:par>
                  <p:par>
                    <p:cTn id="627" fill="hold">
                      <p:stCondLst>
                        <p:cond delay="indefinite"/>
                      </p:stCondLst>
                      <p:childTnLst>
                        <p:par>
                          <p:cTn id="628" fill="hold">
                            <p:stCondLst>
                              <p:cond delay="0"/>
                            </p:stCondLst>
                            <p:childTnLst>
                              <p:par>
                                <p:cTn id="629" presetID="10" presetClass="entr" presetSubtype="0" fill="hold" grpId="0" nodeType="clickEffect">
                                  <p:stCondLst>
                                    <p:cond delay="0"/>
                                  </p:stCondLst>
                                  <p:childTnLst>
                                    <p:set>
                                      <p:cBhvr>
                                        <p:cTn id="630" dur="1" fill="hold">
                                          <p:stCondLst>
                                            <p:cond delay="0"/>
                                          </p:stCondLst>
                                        </p:cTn>
                                        <p:tgtEl>
                                          <p:spTgt spid="438"/>
                                        </p:tgtEl>
                                        <p:attrNameLst>
                                          <p:attrName>style.visibility</p:attrName>
                                        </p:attrNameLst>
                                      </p:cBhvr>
                                      <p:to>
                                        <p:strVal val="visible"/>
                                      </p:to>
                                    </p:set>
                                    <p:animEffect transition="in" filter="fade">
                                      <p:cBhvr>
                                        <p:cTn id="631" dur="250"/>
                                        <p:tgtEl>
                                          <p:spTgt spid="438"/>
                                        </p:tgtEl>
                                      </p:cBhvr>
                                    </p:animEffect>
                                  </p:childTnLst>
                                </p:cTn>
                              </p:par>
                              <p:par>
                                <p:cTn id="632" presetID="22" presetClass="entr" presetSubtype="8" fill="hold" grpId="0" nodeType="withEffect">
                                  <p:stCondLst>
                                    <p:cond delay="0"/>
                                  </p:stCondLst>
                                  <p:childTnLst>
                                    <p:set>
                                      <p:cBhvr>
                                        <p:cTn id="633" dur="1" fill="hold">
                                          <p:stCondLst>
                                            <p:cond delay="0"/>
                                          </p:stCondLst>
                                        </p:cTn>
                                        <p:tgtEl>
                                          <p:spTgt spid="528"/>
                                        </p:tgtEl>
                                        <p:attrNameLst>
                                          <p:attrName>style.visibility</p:attrName>
                                        </p:attrNameLst>
                                      </p:cBhvr>
                                      <p:to>
                                        <p:strVal val="visible"/>
                                      </p:to>
                                    </p:set>
                                    <p:animEffect transition="in" filter="wipe(left)">
                                      <p:cBhvr>
                                        <p:cTn id="634" dur="500"/>
                                        <p:tgtEl>
                                          <p:spTgt spid="528"/>
                                        </p:tgtEl>
                                      </p:cBhvr>
                                    </p:animEffect>
                                  </p:childTnLst>
                                </p:cTn>
                              </p:par>
                              <p:par>
                                <p:cTn id="635" presetID="10" presetClass="exit" presetSubtype="0" fill="hold" grpId="1" nodeType="withEffect">
                                  <p:stCondLst>
                                    <p:cond delay="0"/>
                                  </p:stCondLst>
                                  <p:childTnLst>
                                    <p:animEffect transition="out" filter="fade">
                                      <p:cBhvr>
                                        <p:cTn id="636" dur="250"/>
                                        <p:tgtEl>
                                          <p:spTgt spid="437"/>
                                        </p:tgtEl>
                                      </p:cBhvr>
                                    </p:animEffect>
                                    <p:set>
                                      <p:cBhvr>
                                        <p:cTn id="637" dur="1" fill="hold">
                                          <p:stCondLst>
                                            <p:cond delay="249"/>
                                          </p:stCondLst>
                                        </p:cTn>
                                        <p:tgtEl>
                                          <p:spTgt spid="437"/>
                                        </p:tgtEl>
                                        <p:attrNameLst>
                                          <p:attrName>style.visibility</p:attrName>
                                        </p:attrNameLst>
                                      </p:cBhvr>
                                      <p:to>
                                        <p:strVal val="hidden"/>
                                      </p:to>
                                    </p:set>
                                  </p:childTnLst>
                                </p:cTn>
                              </p:par>
                            </p:childTnLst>
                          </p:cTn>
                        </p:par>
                      </p:childTnLst>
                    </p:cTn>
                  </p:par>
                  <p:par>
                    <p:cTn id="638" fill="hold">
                      <p:stCondLst>
                        <p:cond delay="indefinite"/>
                      </p:stCondLst>
                      <p:childTnLst>
                        <p:par>
                          <p:cTn id="639" fill="hold">
                            <p:stCondLst>
                              <p:cond delay="0"/>
                            </p:stCondLst>
                            <p:childTnLst>
                              <p:par>
                                <p:cTn id="640" presetID="10" presetClass="entr" presetSubtype="0" fill="hold" grpId="0" nodeType="clickEffect">
                                  <p:stCondLst>
                                    <p:cond delay="0"/>
                                  </p:stCondLst>
                                  <p:childTnLst>
                                    <p:set>
                                      <p:cBhvr>
                                        <p:cTn id="641" dur="1" fill="hold">
                                          <p:stCondLst>
                                            <p:cond delay="0"/>
                                          </p:stCondLst>
                                        </p:cTn>
                                        <p:tgtEl>
                                          <p:spTgt spid="439"/>
                                        </p:tgtEl>
                                        <p:attrNameLst>
                                          <p:attrName>style.visibility</p:attrName>
                                        </p:attrNameLst>
                                      </p:cBhvr>
                                      <p:to>
                                        <p:strVal val="visible"/>
                                      </p:to>
                                    </p:set>
                                    <p:animEffect transition="in" filter="fade">
                                      <p:cBhvr>
                                        <p:cTn id="642" dur="250"/>
                                        <p:tgtEl>
                                          <p:spTgt spid="439"/>
                                        </p:tgtEl>
                                      </p:cBhvr>
                                    </p:animEffect>
                                  </p:childTnLst>
                                </p:cTn>
                              </p:par>
                              <p:par>
                                <p:cTn id="643" presetID="22" presetClass="entr" presetSubtype="8" fill="hold" grpId="0" nodeType="withEffect">
                                  <p:stCondLst>
                                    <p:cond delay="0"/>
                                  </p:stCondLst>
                                  <p:childTnLst>
                                    <p:set>
                                      <p:cBhvr>
                                        <p:cTn id="644" dur="1" fill="hold">
                                          <p:stCondLst>
                                            <p:cond delay="0"/>
                                          </p:stCondLst>
                                        </p:cTn>
                                        <p:tgtEl>
                                          <p:spTgt spid="529"/>
                                        </p:tgtEl>
                                        <p:attrNameLst>
                                          <p:attrName>style.visibility</p:attrName>
                                        </p:attrNameLst>
                                      </p:cBhvr>
                                      <p:to>
                                        <p:strVal val="visible"/>
                                      </p:to>
                                    </p:set>
                                    <p:animEffect transition="in" filter="wipe(left)">
                                      <p:cBhvr>
                                        <p:cTn id="645" dur="500"/>
                                        <p:tgtEl>
                                          <p:spTgt spid="529"/>
                                        </p:tgtEl>
                                      </p:cBhvr>
                                    </p:animEffect>
                                  </p:childTnLst>
                                </p:cTn>
                              </p:par>
                              <p:par>
                                <p:cTn id="646" presetID="10" presetClass="exit" presetSubtype="0" fill="hold" grpId="1" nodeType="withEffect">
                                  <p:stCondLst>
                                    <p:cond delay="0"/>
                                  </p:stCondLst>
                                  <p:childTnLst>
                                    <p:animEffect transition="out" filter="fade">
                                      <p:cBhvr>
                                        <p:cTn id="647" dur="250"/>
                                        <p:tgtEl>
                                          <p:spTgt spid="438"/>
                                        </p:tgtEl>
                                      </p:cBhvr>
                                    </p:animEffect>
                                    <p:set>
                                      <p:cBhvr>
                                        <p:cTn id="648" dur="1" fill="hold">
                                          <p:stCondLst>
                                            <p:cond delay="249"/>
                                          </p:stCondLst>
                                        </p:cTn>
                                        <p:tgtEl>
                                          <p:spTgt spid="438"/>
                                        </p:tgtEl>
                                        <p:attrNameLst>
                                          <p:attrName>style.visibility</p:attrName>
                                        </p:attrNameLst>
                                      </p:cBhvr>
                                      <p:to>
                                        <p:strVal val="hidden"/>
                                      </p:to>
                                    </p:set>
                                  </p:childTnLst>
                                </p:cTn>
                              </p:par>
                            </p:childTnLst>
                          </p:cTn>
                        </p:par>
                      </p:childTnLst>
                    </p:cTn>
                  </p:par>
                  <p:par>
                    <p:cTn id="649" fill="hold">
                      <p:stCondLst>
                        <p:cond delay="indefinite"/>
                      </p:stCondLst>
                      <p:childTnLst>
                        <p:par>
                          <p:cTn id="650" fill="hold">
                            <p:stCondLst>
                              <p:cond delay="0"/>
                            </p:stCondLst>
                            <p:childTnLst>
                              <p:par>
                                <p:cTn id="651" presetID="10" presetClass="entr" presetSubtype="0" fill="hold" grpId="0" nodeType="clickEffect">
                                  <p:stCondLst>
                                    <p:cond delay="0"/>
                                  </p:stCondLst>
                                  <p:childTnLst>
                                    <p:set>
                                      <p:cBhvr>
                                        <p:cTn id="652" dur="1" fill="hold">
                                          <p:stCondLst>
                                            <p:cond delay="0"/>
                                          </p:stCondLst>
                                        </p:cTn>
                                        <p:tgtEl>
                                          <p:spTgt spid="440"/>
                                        </p:tgtEl>
                                        <p:attrNameLst>
                                          <p:attrName>style.visibility</p:attrName>
                                        </p:attrNameLst>
                                      </p:cBhvr>
                                      <p:to>
                                        <p:strVal val="visible"/>
                                      </p:to>
                                    </p:set>
                                    <p:animEffect transition="in" filter="fade">
                                      <p:cBhvr>
                                        <p:cTn id="653" dur="250"/>
                                        <p:tgtEl>
                                          <p:spTgt spid="440"/>
                                        </p:tgtEl>
                                      </p:cBhvr>
                                    </p:animEffect>
                                  </p:childTnLst>
                                </p:cTn>
                              </p:par>
                              <p:par>
                                <p:cTn id="654" presetID="22" presetClass="entr" presetSubtype="8" fill="hold" grpId="0" nodeType="withEffect">
                                  <p:stCondLst>
                                    <p:cond delay="0"/>
                                  </p:stCondLst>
                                  <p:childTnLst>
                                    <p:set>
                                      <p:cBhvr>
                                        <p:cTn id="655" dur="1" fill="hold">
                                          <p:stCondLst>
                                            <p:cond delay="0"/>
                                          </p:stCondLst>
                                        </p:cTn>
                                        <p:tgtEl>
                                          <p:spTgt spid="530"/>
                                        </p:tgtEl>
                                        <p:attrNameLst>
                                          <p:attrName>style.visibility</p:attrName>
                                        </p:attrNameLst>
                                      </p:cBhvr>
                                      <p:to>
                                        <p:strVal val="visible"/>
                                      </p:to>
                                    </p:set>
                                    <p:animEffect transition="in" filter="wipe(left)">
                                      <p:cBhvr>
                                        <p:cTn id="656" dur="500"/>
                                        <p:tgtEl>
                                          <p:spTgt spid="530"/>
                                        </p:tgtEl>
                                      </p:cBhvr>
                                    </p:animEffect>
                                  </p:childTnLst>
                                </p:cTn>
                              </p:par>
                              <p:par>
                                <p:cTn id="657" presetID="10" presetClass="exit" presetSubtype="0" fill="hold" grpId="1" nodeType="withEffect">
                                  <p:stCondLst>
                                    <p:cond delay="0"/>
                                  </p:stCondLst>
                                  <p:childTnLst>
                                    <p:animEffect transition="out" filter="fade">
                                      <p:cBhvr>
                                        <p:cTn id="658" dur="250"/>
                                        <p:tgtEl>
                                          <p:spTgt spid="439"/>
                                        </p:tgtEl>
                                      </p:cBhvr>
                                    </p:animEffect>
                                    <p:set>
                                      <p:cBhvr>
                                        <p:cTn id="659" dur="1" fill="hold">
                                          <p:stCondLst>
                                            <p:cond delay="249"/>
                                          </p:stCondLst>
                                        </p:cTn>
                                        <p:tgtEl>
                                          <p:spTgt spid="439"/>
                                        </p:tgtEl>
                                        <p:attrNameLst>
                                          <p:attrName>style.visibility</p:attrName>
                                        </p:attrNameLst>
                                      </p:cBhvr>
                                      <p:to>
                                        <p:strVal val="hidden"/>
                                      </p:to>
                                    </p:set>
                                  </p:childTnLst>
                                </p:cTn>
                              </p:par>
                            </p:childTnLst>
                          </p:cTn>
                        </p:par>
                      </p:childTnLst>
                    </p:cTn>
                  </p:par>
                  <p:par>
                    <p:cTn id="660" fill="hold">
                      <p:stCondLst>
                        <p:cond delay="indefinite"/>
                      </p:stCondLst>
                      <p:childTnLst>
                        <p:par>
                          <p:cTn id="661" fill="hold">
                            <p:stCondLst>
                              <p:cond delay="0"/>
                            </p:stCondLst>
                            <p:childTnLst>
                              <p:par>
                                <p:cTn id="662" presetID="10" presetClass="entr" presetSubtype="0" fill="hold" grpId="0" nodeType="clickEffect">
                                  <p:stCondLst>
                                    <p:cond delay="0"/>
                                  </p:stCondLst>
                                  <p:childTnLst>
                                    <p:set>
                                      <p:cBhvr>
                                        <p:cTn id="663" dur="1" fill="hold">
                                          <p:stCondLst>
                                            <p:cond delay="0"/>
                                          </p:stCondLst>
                                        </p:cTn>
                                        <p:tgtEl>
                                          <p:spTgt spid="441"/>
                                        </p:tgtEl>
                                        <p:attrNameLst>
                                          <p:attrName>style.visibility</p:attrName>
                                        </p:attrNameLst>
                                      </p:cBhvr>
                                      <p:to>
                                        <p:strVal val="visible"/>
                                      </p:to>
                                    </p:set>
                                    <p:animEffect transition="in" filter="fade">
                                      <p:cBhvr>
                                        <p:cTn id="664" dur="250"/>
                                        <p:tgtEl>
                                          <p:spTgt spid="441"/>
                                        </p:tgtEl>
                                      </p:cBhvr>
                                    </p:animEffect>
                                  </p:childTnLst>
                                </p:cTn>
                              </p:par>
                              <p:par>
                                <p:cTn id="665" presetID="22" presetClass="entr" presetSubtype="8" fill="hold" grpId="0" nodeType="withEffect">
                                  <p:stCondLst>
                                    <p:cond delay="0"/>
                                  </p:stCondLst>
                                  <p:childTnLst>
                                    <p:set>
                                      <p:cBhvr>
                                        <p:cTn id="666" dur="1" fill="hold">
                                          <p:stCondLst>
                                            <p:cond delay="0"/>
                                          </p:stCondLst>
                                        </p:cTn>
                                        <p:tgtEl>
                                          <p:spTgt spid="531"/>
                                        </p:tgtEl>
                                        <p:attrNameLst>
                                          <p:attrName>style.visibility</p:attrName>
                                        </p:attrNameLst>
                                      </p:cBhvr>
                                      <p:to>
                                        <p:strVal val="visible"/>
                                      </p:to>
                                    </p:set>
                                    <p:animEffect transition="in" filter="wipe(left)">
                                      <p:cBhvr>
                                        <p:cTn id="667" dur="500"/>
                                        <p:tgtEl>
                                          <p:spTgt spid="531"/>
                                        </p:tgtEl>
                                      </p:cBhvr>
                                    </p:animEffect>
                                  </p:childTnLst>
                                </p:cTn>
                              </p:par>
                              <p:par>
                                <p:cTn id="668" presetID="10" presetClass="exit" presetSubtype="0" fill="hold" grpId="1" nodeType="withEffect">
                                  <p:stCondLst>
                                    <p:cond delay="0"/>
                                  </p:stCondLst>
                                  <p:childTnLst>
                                    <p:animEffect transition="out" filter="fade">
                                      <p:cBhvr>
                                        <p:cTn id="669" dur="250"/>
                                        <p:tgtEl>
                                          <p:spTgt spid="440"/>
                                        </p:tgtEl>
                                      </p:cBhvr>
                                    </p:animEffect>
                                    <p:set>
                                      <p:cBhvr>
                                        <p:cTn id="670" dur="1" fill="hold">
                                          <p:stCondLst>
                                            <p:cond delay="249"/>
                                          </p:stCondLst>
                                        </p:cTn>
                                        <p:tgtEl>
                                          <p:spTgt spid="440"/>
                                        </p:tgtEl>
                                        <p:attrNameLst>
                                          <p:attrName>style.visibility</p:attrName>
                                        </p:attrNameLst>
                                      </p:cBhvr>
                                      <p:to>
                                        <p:strVal val="hidden"/>
                                      </p:to>
                                    </p:set>
                                  </p:childTnLst>
                                </p:cTn>
                              </p:par>
                            </p:childTnLst>
                          </p:cTn>
                        </p:par>
                      </p:childTnLst>
                    </p:cTn>
                  </p:par>
                  <p:par>
                    <p:cTn id="671" fill="hold">
                      <p:stCondLst>
                        <p:cond delay="indefinite"/>
                      </p:stCondLst>
                      <p:childTnLst>
                        <p:par>
                          <p:cTn id="672" fill="hold">
                            <p:stCondLst>
                              <p:cond delay="0"/>
                            </p:stCondLst>
                            <p:childTnLst>
                              <p:par>
                                <p:cTn id="673" presetID="10" presetClass="entr" presetSubtype="0" fill="hold" grpId="0" nodeType="clickEffect">
                                  <p:stCondLst>
                                    <p:cond delay="0"/>
                                  </p:stCondLst>
                                  <p:childTnLst>
                                    <p:set>
                                      <p:cBhvr>
                                        <p:cTn id="674" dur="1" fill="hold">
                                          <p:stCondLst>
                                            <p:cond delay="0"/>
                                          </p:stCondLst>
                                        </p:cTn>
                                        <p:tgtEl>
                                          <p:spTgt spid="442"/>
                                        </p:tgtEl>
                                        <p:attrNameLst>
                                          <p:attrName>style.visibility</p:attrName>
                                        </p:attrNameLst>
                                      </p:cBhvr>
                                      <p:to>
                                        <p:strVal val="visible"/>
                                      </p:to>
                                    </p:set>
                                    <p:animEffect transition="in" filter="fade">
                                      <p:cBhvr>
                                        <p:cTn id="675" dur="250"/>
                                        <p:tgtEl>
                                          <p:spTgt spid="442"/>
                                        </p:tgtEl>
                                      </p:cBhvr>
                                    </p:animEffect>
                                  </p:childTnLst>
                                </p:cTn>
                              </p:par>
                              <p:par>
                                <p:cTn id="676" presetID="22" presetClass="entr" presetSubtype="8" fill="hold" grpId="0" nodeType="withEffect">
                                  <p:stCondLst>
                                    <p:cond delay="0"/>
                                  </p:stCondLst>
                                  <p:childTnLst>
                                    <p:set>
                                      <p:cBhvr>
                                        <p:cTn id="677" dur="1" fill="hold">
                                          <p:stCondLst>
                                            <p:cond delay="0"/>
                                          </p:stCondLst>
                                        </p:cTn>
                                        <p:tgtEl>
                                          <p:spTgt spid="532"/>
                                        </p:tgtEl>
                                        <p:attrNameLst>
                                          <p:attrName>style.visibility</p:attrName>
                                        </p:attrNameLst>
                                      </p:cBhvr>
                                      <p:to>
                                        <p:strVal val="visible"/>
                                      </p:to>
                                    </p:set>
                                    <p:animEffect transition="in" filter="wipe(left)">
                                      <p:cBhvr>
                                        <p:cTn id="678" dur="500"/>
                                        <p:tgtEl>
                                          <p:spTgt spid="532"/>
                                        </p:tgtEl>
                                      </p:cBhvr>
                                    </p:animEffect>
                                  </p:childTnLst>
                                </p:cTn>
                              </p:par>
                              <p:par>
                                <p:cTn id="679" presetID="10" presetClass="exit" presetSubtype="0" fill="hold" grpId="1" nodeType="withEffect">
                                  <p:stCondLst>
                                    <p:cond delay="0"/>
                                  </p:stCondLst>
                                  <p:childTnLst>
                                    <p:animEffect transition="out" filter="fade">
                                      <p:cBhvr>
                                        <p:cTn id="680" dur="250"/>
                                        <p:tgtEl>
                                          <p:spTgt spid="441"/>
                                        </p:tgtEl>
                                      </p:cBhvr>
                                    </p:animEffect>
                                    <p:set>
                                      <p:cBhvr>
                                        <p:cTn id="681" dur="1" fill="hold">
                                          <p:stCondLst>
                                            <p:cond delay="249"/>
                                          </p:stCondLst>
                                        </p:cTn>
                                        <p:tgtEl>
                                          <p:spTgt spid="441"/>
                                        </p:tgtEl>
                                        <p:attrNameLst>
                                          <p:attrName>style.visibility</p:attrName>
                                        </p:attrNameLst>
                                      </p:cBhvr>
                                      <p:to>
                                        <p:strVal val="hidden"/>
                                      </p:to>
                                    </p:set>
                                  </p:childTnLst>
                                </p:cTn>
                              </p:par>
                            </p:childTnLst>
                          </p:cTn>
                        </p:par>
                      </p:childTnLst>
                    </p:cTn>
                  </p:par>
                  <p:par>
                    <p:cTn id="682" fill="hold">
                      <p:stCondLst>
                        <p:cond delay="indefinite"/>
                      </p:stCondLst>
                      <p:childTnLst>
                        <p:par>
                          <p:cTn id="683" fill="hold">
                            <p:stCondLst>
                              <p:cond delay="0"/>
                            </p:stCondLst>
                            <p:childTnLst>
                              <p:par>
                                <p:cTn id="684" presetID="10" presetClass="entr" presetSubtype="0" fill="hold" grpId="0" nodeType="clickEffect">
                                  <p:stCondLst>
                                    <p:cond delay="0"/>
                                  </p:stCondLst>
                                  <p:childTnLst>
                                    <p:set>
                                      <p:cBhvr>
                                        <p:cTn id="685" dur="1" fill="hold">
                                          <p:stCondLst>
                                            <p:cond delay="0"/>
                                          </p:stCondLst>
                                        </p:cTn>
                                        <p:tgtEl>
                                          <p:spTgt spid="443"/>
                                        </p:tgtEl>
                                        <p:attrNameLst>
                                          <p:attrName>style.visibility</p:attrName>
                                        </p:attrNameLst>
                                      </p:cBhvr>
                                      <p:to>
                                        <p:strVal val="visible"/>
                                      </p:to>
                                    </p:set>
                                    <p:animEffect transition="in" filter="fade">
                                      <p:cBhvr>
                                        <p:cTn id="686" dur="250"/>
                                        <p:tgtEl>
                                          <p:spTgt spid="443"/>
                                        </p:tgtEl>
                                      </p:cBhvr>
                                    </p:animEffect>
                                  </p:childTnLst>
                                </p:cTn>
                              </p:par>
                              <p:par>
                                <p:cTn id="687" presetID="22" presetClass="entr" presetSubtype="8" fill="hold" grpId="0" nodeType="withEffect">
                                  <p:stCondLst>
                                    <p:cond delay="0"/>
                                  </p:stCondLst>
                                  <p:childTnLst>
                                    <p:set>
                                      <p:cBhvr>
                                        <p:cTn id="688" dur="1" fill="hold">
                                          <p:stCondLst>
                                            <p:cond delay="0"/>
                                          </p:stCondLst>
                                        </p:cTn>
                                        <p:tgtEl>
                                          <p:spTgt spid="533"/>
                                        </p:tgtEl>
                                        <p:attrNameLst>
                                          <p:attrName>style.visibility</p:attrName>
                                        </p:attrNameLst>
                                      </p:cBhvr>
                                      <p:to>
                                        <p:strVal val="visible"/>
                                      </p:to>
                                    </p:set>
                                    <p:animEffect transition="in" filter="wipe(left)">
                                      <p:cBhvr>
                                        <p:cTn id="689" dur="500"/>
                                        <p:tgtEl>
                                          <p:spTgt spid="533"/>
                                        </p:tgtEl>
                                      </p:cBhvr>
                                    </p:animEffect>
                                  </p:childTnLst>
                                </p:cTn>
                              </p:par>
                              <p:par>
                                <p:cTn id="690" presetID="10" presetClass="exit" presetSubtype="0" fill="hold" grpId="1" nodeType="withEffect">
                                  <p:stCondLst>
                                    <p:cond delay="0"/>
                                  </p:stCondLst>
                                  <p:childTnLst>
                                    <p:animEffect transition="out" filter="fade">
                                      <p:cBhvr>
                                        <p:cTn id="691" dur="250"/>
                                        <p:tgtEl>
                                          <p:spTgt spid="442"/>
                                        </p:tgtEl>
                                      </p:cBhvr>
                                    </p:animEffect>
                                    <p:set>
                                      <p:cBhvr>
                                        <p:cTn id="692" dur="1" fill="hold">
                                          <p:stCondLst>
                                            <p:cond delay="249"/>
                                          </p:stCondLst>
                                        </p:cTn>
                                        <p:tgtEl>
                                          <p:spTgt spid="442"/>
                                        </p:tgtEl>
                                        <p:attrNameLst>
                                          <p:attrName>style.visibility</p:attrName>
                                        </p:attrNameLst>
                                      </p:cBhvr>
                                      <p:to>
                                        <p:strVal val="hidden"/>
                                      </p:to>
                                    </p:set>
                                  </p:childTnLst>
                                </p:cTn>
                              </p:par>
                            </p:childTnLst>
                          </p:cTn>
                        </p:par>
                      </p:childTnLst>
                    </p:cTn>
                  </p:par>
                  <p:par>
                    <p:cTn id="693" fill="hold">
                      <p:stCondLst>
                        <p:cond delay="indefinite"/>
                      </p:stCondLst>
                      <p:childTnLst>
                        <p:par>
                          <p:cTn id="694" fill="hold">
                            <p:stCondLst>
                              <p:cond delay="0"/>
                            </p:stCondLst>
                            <p:childTnLst>
                              <p:par>
                                <p:cTn id="695" presetID="10" presetClass="entr" presetSubtype="0" fill="hold" grpId="0" nodeType="clickEffect">
                                  <p:stCondLst>
                                    <p:cond delay="0"/>
                                  </p:stCondLst>
                                  <p:childTnLst>
                                    <p:set>
                                      <p:cBhvr>
                                        <p:cTn id="696" dur="1" fill="hold">
                                          <p:stCondLst>
                                            <p:cond delay="0"/>
                                          </p:stCondLst>
                                        </p:cTn>
                                        <p:tgtEl>
                                          <p:spTgt spid="444"/>
                                        </p:tgtEl>
                                        <p:attrNameLst>
                                          <p:attrName>style.visibility</p:attrName>
                                        </p:attrNameLst>
                                      </p:cBhvr>
                                      <p:to>
                                        <p:strVal val="visible"/>
                                      </p:to>
                                    </p:set>
                                    <p:animEffect transition="in" filter="fade">
                                      <p:cBhvr>
                                        <p:cTn id="697" dur="250"/>
                                        <p:tgtEl>
                                          <p:spTgt spid="444"/>
                                        </p:tgtEl>
                                      </p:cBhvr>
                                    </p:animEffect>
                                  </p:childTnLst>
                                </p:cTn>
                              </p:par>
                              <p:par>
                                <p:cTn id="698" presetID="22" presetClass="entr" presetSubtype="8" fill="hold" grpId="0" nodeType="withEffect">
                                  <p:stCondLst>
                                    <p:cond delay="0"/>
                                  </p:stCondLst>
                                  <p:childTnLst>
                                    <p:set>
                                      <p:cBhvr>
                                        <p:cTn id="699" dur="1" fill="hold">
                                          <p:stCondLst>
                                            <p:cond delay="0"/>
                                          </p:stCondLst>
                                        </p:cTn>
                                        <p:tgtEl>
                                          <p:spTgt spid="534"/>
                                        </p:tgtEl>
                                        <p:attrNameLst>
                                          <p:attrName>style.visibility</p:attrName>
                                        </p:attrNameLst>
                                      </p:cBhvr>
                                      <p:to>
                                        <p:strVal val="visible"/>
                                      </p:to>
                                    </p:set>
                                    <p:animEffect transition="in" filter="wipe(left)">
                                      <p:cBhvr>
                                        <p:cTn id="700" dur="500"/>
                                        <p:tgtEl>
                                          <p:spTgt spid="534"/>
                                        </p:tgtEl>
                                      </p:cBhvr>
                                    </p:animEffect>
                                  </p:childTnLst>
                                </p:cTn>
                              </p:par>
                              <p:par>
                                <p:cTn id="701" presetID="10" presetClass="exit" presetSubtype="0" fill="hold" grpId="1" nodeType="withEffect">
                                  <p:stCondLst>
                                    <p:cond delay="0"/>
                                  </p:stCondLst>
                                  <p:childTnLst>
                                    <p:animEffect transition="out" filter="fade">
                                      <p:cBhvr>
                                        <p:cTn id="702" dur="250"/>
                                        <p:tgtEl>
                                          <p:spTgt spid="443"/>
                                        </p:tgtEl>
                                      </p:cBhvr>
                                    </p:animEffect>
                                    <p:set>
                                      <p:cBhvr>
                                        <p:cTn id="703" dur="1" fill="hold">
                                          <p:stCondLst>
                                            <p:cond delay="249"/>
                                          </p:stCondLst>
                                        </p:cTn>
                                        <p:tgtEl>
                                          <p:spTgt spid="443"/>
                                        </p:tgtEl>
                                        <p:attrNameLst>
                                          <p:attrName>style.visibility</p:attrName>
                                        </p:attrNameLst>
                                      </p:cBhvr>
                                      <p:to>
                                        <p:strVal val="hidden"/>
                                      </p:to>
                                    </p:set>
                                  </p:childTnLst>
                                </p:cTn>
                              </p:par>
                            </p:childTnLst>
                          </p:cTn>
                        </p:par>
                      </p:childTnLst>
                    </p:cTn>
                  </p:par>
                  <p:par>
                    <p:cTn id="704" fill="hold">
                      <p:stCondLst>
                        <p:cond delay="indefinite"/>
                      </p:stCondLst>
                      <p:childTnLst>
                        <p:par>
                          <p:cTn id="705" fill="hold">
                            <p:stCondLst>
                              <p:cond delay="0"/>
                            </p:stCondLst>
                            <p:childTnLst>
                              <p:par>
                                <p:cTn id="706" presetID="10" presetClass="entr" presetSubtype="0" fill="hold" grpId="0" nodeType="clickEffect">
                                  <p:stCondLst>
                                    <p:cond delay="0"/>
                                  </p:stCondLst>
                                  <p:childTnLst>
                                    <p:set>
                                      <p:cBhvr>
                                        <p:cTn id="707" dur="1" fill="hold">
                                          <p:stCondLst>
                                            <p:cond delay="0"/>
                                          </p:stCondLst>
                                        </p:cTn>
                                        <p:tgtEl>
                                          <p:spTgt spid="445"/>
                                        </p:tgtEl>
                                        <p:attrNameLst>
                                          <p:attrName>style.visibility</p:attrName>
                                        </p:attrNameLst>
                                      </p:cBhvr>
                                      <p:to>
                                        <p:strVal val="visible"/>
                                      </p:to>
                                    </p:set>
                                    <p:animEffect transition="in" filter="fade">
                                      <p:cBhvr>
                                        <p:cTn id="708" dur="250"/>
                                        <p:tgtEl>
                                          <p:spTgt spid="445"/>
                                        </p:tgtEl>
                                      </p:cBhvr>
                                    </p:animEffect>
                                  </p:childTnLst>
                                </p:cTn>
                              </p:par>
                              <p:par>
                                <p:cTn id="709" presetID="22" presetClass="entr" presetSubtype="8" fill="hold" grpId="0" nodeType="withEffect">
                                  <p:stCondLst>
                                    <p:cond delay="0"/>
                                  </p:stCondLst>
                                  <p:childTnLst>
                                    <p:set>
                                      <p:cBhvr>
                                        <p:cTn id="710" dur="1" fill="hold">
                                          <p:stCondLst>
                                            <p:cond delay="0"/>
                                          </p:stCondLst>
                                        </p:cTn>
                                        <p:tgtEl>
                                          <p:spTgt spid="535"/>
                                        </p:tgtEl>
                                        <p:attrNameLst>
                                          <p:attrName>style.visibility</p:attrName>
                                        </p:attrNameLst>
                                      </p:cBhvr>
                                      <p:to>
                                        <p:strVal val="visible"/>
                                      </p:to>
                                    </p:set>
                                    <p:animEffect transition="in" filter="wipe(left)">
                                      <p:cBhvr>
                                        <p:cTn id="711" dur="500"/>
                                        <p:tgtEl>
                                          <p:spTgt spid="535"/>
                                        </p:tgtEl>
                                      </p:cBhvr>
                                    </p:animEffect>
                                  </p:childTnLst>
                                </p:cTn>
                              </p:par>
                              <p:par>
                                <p:cTn id="712" presetID="10" presetClass="exit" presetSubtype="0" fill="hold" grpId="1" nodeType="withEffect">
                                  <p:stCondLst>
                                    <p:cond delay="0"/>
                                  </p:stCondLst>
                                  <p:childTnLst>
                                    <p:animEffect transition="out" filter="fade">
                                      <p:cBhvr>
                                        <p:cTn id="713" dur="250"/>
                                        <p:tgtEl>
                                          <p:spTgt spid="444"/>
                                        </p:tgtEl>
                                      </p:cBhvr>
                                    </p:animEffect>
                                    <p:set>
                                      <p:cBhvr>
                                        <p:cTn id="714" dur="1" fill="hold">
                                          <p:stCondLst>
                                            <p:cond delay="249"/>
                                          </p:stCondLst>
                                        </p:cTn>
                                        <p:tgtEl>
                                          <p:spTgt spid="444"/>
                                        </p:tgtEl>
                                        <p:attrNameLst>
                                          <p:attrName>style.visibility</p:attrName>
                                        </p:attrNameLst>
                                      </p:cBhvr>
                                      <p:to>
                                        <p:strVal val="hidden"/>
                                      </p:to>
                                    </p:set>
                                  </p:childTnLst>
                                </p:cTn>
                              </p:par>
                            </p:childTnLst>
                          </p:cTn>
                        </p:par>
                      </p:childTnLst>
                    </p:cTn>
                  </p:par>
                  <p:par>
                    <p:cTn id="715" fill="hold">
                      <p:stCondLst>
                        <p:cond delay="indefinite"/>
                      </p:stCondLst>
                      <p:childTnLst>
                        <p:par>
                          <p:cTn id="716" fill="hold">
                            <p:stCondLst>
                              <p:cond delay="0"/>
                            </p:stCondLst>
                            <p:childTnLst>
                              <p:par>
                                <p:cTn id="717" presetID="10" presetClass="entr" presetSubtype="0" fill="hold" grpId="0" nodeType="clickEffect">
                                  <p:stCondLst>
                                    <p:cond delay="0"/>
                                  </p:stCondLst>
                                  <p:childTnLst>
                                    <p:set>
                                      <p:cBhvr>
                                        <p:cTn id="718" dur="1" fill="hold">
                                          <p:stCondLst>
                                            <p:cond delay="0"/>
                                          </p:stCondLst>
                                        </p:cTn>
                                        <p:tgtEl>
                                          <p:spTgt spid="446"/>
                                        </p:tgtEl>
                                        <p:attrNameLst>
                                          <p:attrName>style.visibility</p:attrName>
                                        </p:attrNameLst>
                                      </p:cBhvr>
                                      <p:to>
                                        <p:strVal val="visible"/>
                                      </p:to>
                                    </p:set>
                                    <p:animEffect transition="in" filter="fade">
                                      <p:cBhvr>
                                        <p:cTn id="719" dur="250"/>
                                        <p:tgtEl>
                                          <p:spTgt spid="446"/>
                                        </p:tgtEl>
                                      </p:cBhvr>
                                    </p:animEffect>
                                  </p:childTnLst>
                                </p:cTn>
                              </p:par>
                              <p:par>
                                <p:cTn id="720" presetID="22" presetClass="entr" presetSubtype="8" fill="hold" grpId="0" nodeType="withEffect">
                                  <p:stCondLst>
                                    <p:cond delay="0"/>
                                  </p:stCondLst>
                                  <p:childTnLst>
                                    <p:set>
                                      <p:cBhvr>
                                        <p:cTn id="721" dur="1" fill="hold">
                                          <p:stCondLst>
                                            <p:cond delay="0"/>
                                          </p:stCondLst>
                                        </p:cTn>
                                        <p:tgtEl>
                                          <p:spTgt spid="536"/>
                                        </p:tgtEl>
                                        <p:attrNameLst>
                                          <p:attrName>style.visibility</p:attrName>
                                        </p:attrNameLst>
                                      </p:cBhvr>
                                      <p:to>
                                        <p:strVal val="visible"/>
                                      </p:to>
                                    </p:set>
                                    <p:animEffect transition="in" filter="wipe(left)">
                                      <p:cBhvr>
                                        <p:cTn id="722" dur="500"/>
                                        <p:tgtEl>
                                          <p:spTgt spid="536"/>
                                        </p:tgtEl>
                                      </p:cBhvr>
                                    </p:animEffect>
                                  </p:childTnLst>
                                </p:cTn>
                              </p:par>
                              <p:par>
                                <p:cTn id="723" presetID="10" presetClass="exit" presetSubtype="0" fill="hold" grpId="1" nodeType="withEffect">
                                  <p:stCondLst>
                                    <p:cond delay="0"/>
                                  </p:stCondLst>
                                  <p:childTnLst>
                                    <p:animEffect transition="out" filter="fade">
                                      <p:cBhvr>
                                        <p:cTn id="724" dur="250"/>
                                        <p:tgtEl>
                                          <p:spTgt spid="445"/>
                                        </p:tgtEl>
                                      </p:cBhvr>
                                    </p:animEffect>
                                    <p:set>
                                      <p:cBhvr>
                                        <p:cTn id="725" dur="1" fill="hold">
                                          <p:stCondLst>
                                            <p:cond delay="249"/>
                                          </p:stCondLst>
                                        </p:cTn>
                                        <p:tgtEl>
                                          <p:spTgt spid="445"/>
                                        </p:tgtEl>
                                        <p:attrNameLst>
                                          <p:attrName>style.visibility</p:attrName>
                                        </p:attrNameLst>
                                      </p:cBhvr>
                                      <p:to>
                                        <p:strVal val="hidden"/>
                                      </p:to>
                                    </p:set>
                                  </p:childTnLst>
                                </p:cTn>
                              </p:par>
                            </p:childTnLst>
                          </p:cTn>
                        </p:par>
                      </p:childTnLst>
                    </p:cTn>
                  </p:par>
                  <p:par>
                    <p:cTn id="726" fill="hold">
                      <p:stCondLst>
                        <p:cond delay="indefinite"/>
                      </p:stCondLst>
                      <p:childTnLst>
                        <p:par>
                          <p:cTn id="727" fill="hold">
                            <p:stCondLst>
                              <p:cond delay="0"/>
                            </p:stCondLst>
                            <p:childTnLst>
                              <p:par>
                                <p:cTn id="728" presetID="10" presetClass="entr" presetSubtype="0" fill="hold" grpId="0" nodeType="clickEffect">
                                  <p:stCondLst>
                                    <p:cond delay="0"/>
                                  </p:stCondLst>
                                  <p:childTnLst>
                                    <p:set>
                                      <p:cBhvr>
                                        <p:cTn id="729" dur="1" fill="hold">
                                          <p:stCondLst>
                                            <p:cond delay="0"/>
                                          </p:stCondLst>
                                        </p:cTn>
                                        <p:tgtEl>
                                          <p:spTgt spid="447"/>
                                        </p:tgtEl>
                                        <p:attrNameLst>
                                          <p:attrName>style.visibility</p:attrName>
                                        </p:attrNameLst>
                                      </p:cBhvr>
                                      <p:to>
                                        <p:strVal val="visible"/>
                                      </p:to>
                                    </p:set>
                                    <p:animEffect transition="in" filter="fade">
                                      <p:cBhvr>
                                        <p:cTn id="730" dur="250"/>
                                        <p:tgtEl>
                                          <p:spTgt spid="447"/>
                                        </p:tgtEl>
                                      </p:cBhvr>
                                    </p:animEffect>
                                  </p:childTnLst>
                                </p:cTn>
                              </p:par>
                              <p:par>
                                <p:cTn id="731" presetID="22" presetClass="entr" presetSubtype="8" fill="hold" grpId="0" nodeType="withEffect">
                                  <p:stCondLst>
                                    <p:cond delay="0"/>
                                  </p:stCondLst>
                                  <p:childTnLst>
                                    <p:set>
                                      <p:cBhvr>
                                        <p:cTn id="732" dur="1" fill="hold">
                                          <p:stCondLst>
                                            <p:cond delay="0"/>
                                          </p:stCondLst>
                                        </p:cTn>
                                        <p:tgtEl>
                                          <p:spTgt spid="537"/>
                                        </p:tgtEl>
                                        <p:attrNameLst>
                                          <p:attrName>style.visibility</p:attrName>
                                        </p:attrNameLst>
                                      </p:cBhvr>
                                      <p:to>
                                        <p:strVal val="visible"/>
                                      </p:to>
                                    </p:set>
                                    <p:animEffect transition="in" filter="wipe(left)">
                                      <p:cBhvr>
                                        <p:cTn id="733" dur="500"/>
                                        <p:tgtEl>
                                          <p:spTgt spid="537"/>
                                        </p:tgtEl>
                                      </p:cBhvr>
                                    </p:animEffect>
                                  </p:childTnLst>
                                </p:cTn>
                              </p:par>
                              <p:par>
                                <p:cTn id="734" presetID="10" presetClass="exit" presetSubtype="0" fill="hold" grpId="1" nodeType="withEffect">
                                  <p:stCondLst>
                                    <p:cond delay="0"/>
                                  </p:stCondLst>
                                  <p:childTnLst>
                                    <p:animEffect transition="out" filter="fade">
                                      <p:cBhvr>
                                        <p:cTn id="735" dur="250"/>
                                        <p:tgtEl>
                                          <p:spTgt spid="446"/>
                                        </p:tgtEl>
                                      </p:cBhvr>
                                    </p:animEffect>
                                    <p:set>
                                      <p:cBhvr>
                                        <p:cTn id="736" dur="1" fill="hold">
                                          <p:stCondLst>
                                            <p:cond delay="249"/>
                                          </p:stCondLst>
                                        </p:cTn>
                                        <p:tgtEl>
                                          <p:spTgt spid="446"/>
                                        </p:tgtEl>
                                        <p:attrNameLst>
                                          <p:attrName>style.visibility</p:attrName>
                                        </p:attrNameLst>
                                      </p:cBhvr>
                                      <p:to>
                                        <p:strVal val="hidden"/>
                                      </p:to>
                                    </p:set>
                                  </p:childTnLst>
                                </p:cTn>
                              </p:par>
                            </p:childTnLst>
                          </p:cTn>
                        </p:par>
                      </p:childTnLst>
                    </p:cTn>
                  </p:par>
                  <p:par>
                    <p:cTn id="737" fill="hold">
                      <p:stCondLst>
                        <p:cond delay="indefinite"/>
                      </p:stCondLst>
                      <p:childTnLst>
                        <p:par>
                          <p:cTn id="738" fill="hold">
                            <p:stCondLst>
                              <p:cond delay="0"/>
                            </p:stCondLst>
                            <p:childTnLst>
                              <p:par>
                                <p:cTn id="739" presetID="10" presetClass="entr" presetSubtype="0" fill="hold" grpId="0" nodeType="clickEffect">
                                  <p:stCondLst>
                                    <p:cond delay="0"/>
                                  </p:stCondLst>
                                  <p:childTnLst>
                                    <p:set>
                                      <p:cBhvr>
                                        <p:cTn id="740" dur="1" fill="hold">
                                          <p:stCondLst>
                                            <p:cond delay="0"/>
                                          </p:stCondLst>
                                        </p:cTn>
                                        <p:tgtEl>
                                          <p:spTgt spid="448"/>
                                        </p:tgtEl>
                                        <p:attrNameLst>
                                          <p:attrName>style.visibility</p:attrName>
                                        </p:attrNameLst>
                                      </p:cBhvr>
                                      <p:to>
                                        <p:strVal val="visible"/>
                                      </p:to>
                                    </p:set>
                                    <p:animEffect transition="in" filter="fade">
                                      <p:cBhvr>
                                        <p:cTn id="741" dur="250"/>
                                        <p:tgtEl>
                                          <p:spTgt spid="448"/>
                                        </p:tgtEl>
                                      </p:cBhvr>
                                    </p:animEffect>
                                  </p:childTnLst>
                                </p:cTn>
                              </p:par>
                              <p:par>
                                <p:cTn id="742" presetID="22" presetClass="entr" presetSubtype="8" fill="hold" grpId="0" nodeType="withEffect">
                                  <p:stCondLst>
                                    <p:cond delay="0"/>
                                  </p:stCondLst>
                                  <p:childTnLst>
                                    <p:set>
                                      <p:cBhvr>
                                        <p:cTn id="743" dur="1" fill="hold">
                                          <p:stCondLst>
                                            <p:cond delay="0"/>
                                          </p:stCondLst>
                                        </p:cTn>
                                        <p:tgtEl>
                                          <p:spTgt spid="538"/>
                                        </p:tgtEl>
                                        <p:attrNameLst>
                                          <p:attrName>style.visibility</p:attrName>
                                        </p:attrNameLst>
                                      </p:cBhvr>
                                      <p:to>
                                        <p:strVal val="visible"/>
                                      </p:to>
                                    </p:set>
                                    <p:animEffect transition="in" filter="wipe(left)">
                                      <p:cBhvr>
                                        <p:cTn id="744" dur="500"/>
                                        <p:tgtEl>
                                          <p:spTgt spid="538"/>
                                        </p:tgtEl>
                                      </p:cBhvr>
                                    </p:animEffect>
                                  </p:childTnLst>
                                </p:cTn>
                              </p:par>
                              <p:par>
                                <p:cTn id="745" presetID="10" presetClass="exit" presetSubtype="0" fill="hold" grpId="1" nodeType="withEffect">
                                  <p:stCondLst>
                                    <p:cond delay="0"/>
                                  </p:stCondLst>
                                  <p:childTnLst>
                                    <p:animEffect transition="out" filter="fade">
                                      <p:cBhvr>
                                        <p:cTn id="746" dur="250"/>
                                        <p:tgtEl>
                                          <p:spTgt spid="447"/>
                                        </p:tgtEl>
                                      </p:cBhvr>
                                    </p:animEffect>
                                    <p:set>
                                      <p:cBhvr>
                                        <p:cTn id="747" dur="1" fill="hold">
                                          <p:stCondLst>
                                            <p:cond delay="249"/>
                                          </p:stCondLst>
                                        </p:cTn>
                                        <p:tgtEl>
                                          <p:spTgt spid="447"/>
                                        </p:tgtEl>
                                        <p:attrNameLst>
                                          <p:attrName>style.visibility</p:attrName>
                                        </p:attrNameLst>
                                      </p:cBhvr>
                                      <p:to>
                                        <p:strVal val="hidden"/>
                                      </p:to>
                                    </p:set>
                                  </p:childTnLst>
                                </p:cTn>
                              </p:par>
                            </p:childTnLst>
                          </p:cTn>
                        </p:par>
                      </p:childTnLst>
                    </p:cTn>
                  </p:par>
                  <p:par>
                    <p:cTn id="748" fill="hold">
                      <p:stCondLst>
                        <p:cond delay="indefinite"/>
                      </p:stCondLst>
                      <p:childTnLst>
                        <p:par>
                          <p:cTn id="749" fill="hold">
                            <p:stCondLst>
                              <p:cond delay="0"/>
                            </p:stCondLst>
                            <p:childTnLst>
                              <p:par>
                                <p:cTn id="750" presetID="10" presetClass="entr" presetSubtype="0" fill="hold" grpId="0" nodeType="clickEffect">
                                  <p:stCondLst>
                                    <p:cond delay="0"/>
                                  </p:stCondLst>
                                  <p:childTnLst>
                                    <p:set>
                                      <p:cBhvr>
                                        <p:cTn id="751" dur="1" fill="hold">
                                          <p:stCondLst>
                                            <p:cond delay="0"/>
                                          </p:stCondLst>
                                        </p:cTn>
                                        <p:tgtEl>
                                          <p:spTgt spid="449"/>
                                        </p:tgtEl>
                                        <p:attrNameLst>
                                          <p:attrName>style.visibility</p:attrName>
                                        </p:attrNameLst>
                                      </p:cBhvr>
                                      <p:to>
                                        <p:strVal val="visible"/>
                                      </p:to>
                                    </p:set>
                                    <p:animEffect transition="in" filter="fade">
                                      <p:cBhvr>
                                        <p:cTn id="752" dur="250"/>
                                        <p:tgtEl>
                                          <p:spTgt spid="449"/>
                                        </p:tgtEl>
                                      </p:cBhvr>
                                    </p:animEffect>
                                  </p:childTnLst>
                                </p:cTn>
                              </p:par>
                              <p:par>
                                <p:cTn id="753" presetID="22" presetClass="entr" presetSubtype="8" fill="hold" grpId="0" nodeType="withEffect">
                                  <p:stCondLst>
                                    <p:cond delay="0"/>
                                  </p:stCondLst>
                                  <p:childTnLst>
                                    <p:set>
                                      <p:cBhvr>
                                        <p:cTn id="754" dur="1" fill="hold">
                                          <p:stCondLst>
                                            <p:cond delay="0"/>
                                          </p:stCondLst>
                                        </p:cTn>
                                        <p:tgtEl>
                                          <p:spTgt spid="539"/>
                                        </p:tgtEl>
                                        <p:attrNameLst>
                                          <p:attrName>style.visibility</p:attrName>
                                        </p:attrNameLst>
                                      </p:cBhvr>
                                      <p:to>
                                        <p:strVal val="visible"/>
                                      </p:to>
                                    </p:set>
                                    <p:animEffect transition="in" filter="wipe(left)">
                                      <p:cBhvr>
                                        <p:cTn id="755" dur="500"/>
                                        <p:tgtEl>
                                          <p:spTgt spid="539"/>
                                        </p:tgtEl>
                                      </p:cBhvr>
                                    </p:animEffect>
                                  </p:childTnLst>
                                </p:cTn>
                              </p:par>
                              <p:par>
                                <p:cTn id="756" presetID="10" presetClass="exit" presetSubtype="0" fill="hold" grpId="1" nodeType="withEffect">
                                  <p:stCondLst>
                                    <p:cond delay="0"/>
                                  </p:stCondLst>
                                  <p:childTnLst>
                                    <p:animEffect transition="out" filter="fade">
                                      <p:cBhvr>
                                        <p:cTn id="757" dur="250"/>
                                        <p:tgtEl>
                                          <p:spTgt spid="448"/>
                                        </p:tgtEl>
                                      </p:cBhvr>
                                    </p:animEffect>
                                    <p:set>
                                      <p:cBhvr>
                                        <p:cTn id="758" dur="1" fill="hold">
                                          <p:stCondLst>
                                            <p:cond delay="249"/>
                                          </p:stCondLst>
                                        </p:cTn>
                                        <p:tgtEl>
                                          <p:spTgt spid="448"/>
                                        </p:tgtEl>
                                        <p:attrNameLst>
                                          <p:attrName>style.visibility</p:attrName>
                                        </p:attrNameLst>
                                      </p:cBhvr>
                                      <p:to>
                                        <p:strVal val="hidden"/>
                                      </p:to>
                                    </p:set>
                                  </p:childTnLst>
                                </p:cTn>
                              </p:par>
                            </p:childTnLst>
                          </p:cTn>
                        </p:par>
                      </p:childTnLst>
                    </p:cTn>
                  </p:par>
                  <p:par>
                    <p:cTn id="759" fill="hold">
                      <p:stCondLst>
                        <p:cond delay="indefinite"/>
                      </p:stCondLst>
                      <p:childTnLst>
                        <p:par>
                          <p:cTn id="760" fill="hold">
                            <p:stCondLst>
                              <p:cond delay="0"/>
                            </p:stCondLst>
                            <p:childTnLst>
                              <p:par>
                                <p:cTn id="761" presetID="10" presetClass="entr" presetSubtype="0" fill="hold" grpId="0" nodeType="clickEffect">
                                  <p:stCondLst>
                                    <p:cond delay="0"/>
                                  </p:stCondLst>
                                  <p:childTnLst>
                                    <p:set>
                                      <p:cBhvr>
                                        <p:cTn id="762" dur="1" fill="hold">
                                          <p:stCondLst>
                                            <p:cond delay="0"/>
                                          </p:stCondLst>
                                        </p:cTn>
                                        <p:tgtEl>
                                          <p:spTgt spid="450"/>
                                        </p:tgtEl>
                                        <p:attrNameLst>
                                          <p:attrName>style.visibility</p:attrName>
                                        </p:attrNameLst>
                                      </p:cBhvr>
                                      <p:to>
                                        <p:strVal val="visible"/>
                                      </p:to>
                                    </p:set>
                                    <p:animEffect transition="in" filter="fade">
                                      <p:cBhvr>
                                        <p:cTn id="763" dur="250"/>
                                        <p:tgtEl>
                                          <p:spTgt spid="450"/>
                                        </p:tgtEl>
                                      </p:cBhvr>
                                    </p:animEffect>
                                  </p:childTnLst>
                                </p:cTn>
                              </p:par>
                              <p:par>
                                <p:cTn id="764" presetID="22" presetClass="entr" presetSubtype="8" fill="hold" grpId="0" nodeType="withEffect">
                                  <p:stCondLst>
                                    <p:cond delay="0"/>
                                  </p:stCondLst>
                                  <p:childTnLst>
                                    <p:set>
                                      <p:cBhvr>
                                        <p:cTn id="765" dur="1" fill="hold">
                                          <p:stCondLst>
                                            <p:cond delay="0"/>
                                          </p:stCondLst>
                                        </p:cTn>
                                        <p:tgtEl>
                                          <p:spTgt spid="540"/>
                                        </p:tgtEl>
                                        <p:attrNameLst>
                                          <p:attrName>style.visibility</p:attrName>
                                        </p:attrNameLst>
                                      </p:cBhvr>
                                      <p:to>
                                        <p:strVal val="visible"/>
                                      </p:to>
                                    </p:set>
                                    <p:animEffect transition="in" filter="wipe(left)">
                                      <p:cBhvr>
                                        <p:cTn id="766" dur="500"/>
                                        <p:tgtEl>
                                          <p:spTgt spid="540"/>
                                        </p:tgtEl>
                                      </p:cBhvr>
                                    </p:animEffect>
                                  </p:childTnLst>
                                </p:cTn>
                              </p:par>
                              <p:par>
                                <p:cTn id="767" presetID="10" presetClass="exit" presetSubtype="0" fill="hold" grpId="1" nodeType="withEffect">
                                  <p:stCondLst>
                                    <p:cond delay="0"/>
                                  </p:stCondLst>
                                  <p:childTnLst>
                                    <p:animEffect transition="out" filter="fade">
                                      <p:cBhvr>
                                        <p:cTn id="768" dur="250"/>
                                        <p:tgtEl>
                                          <p:spTgt spid="449"/>
                                        </p:tgtEl>
                                      </p:cBhvr>
                                    </p:animEffect>
                                    <p:set>
                                      <p:cBhvr>
                                        <p:cTn id="769" dur="1" fill="hold">
                                          <p:stCondLst>
                                            <p:cond delay="249"/>
                                          </p:stCondLst>
                                        </p:cTn>
                                        <p:tgtEl>
                                          <p:spTgt spid="449"/>
                                        </p:tgtEl>
                                        <p:attrNameLst>
                                          <p:attrName>style.visibility</p:attrName>
                                        </p:attrNameLst>
                                      </p:cBhvr>
                                      <p:to>
                                        <p:strVal val="hidden"/>
                                      </p:to>
                                    </p:set>
                                  </p:childTnLst>
                                </p:cTn>
                              </p:par>
                            </p:childTnLst>
                          </p:cTn>
                        </p:par>
                      </p:childTnLst>
                    </p:cTn>
                  </p:par>
                  <p:par>
                    <p:cTn id="770" fill="hold">
                      <p:stCondLst>
                        <p:cond delay="indefinite"/>
                      </p:stCondLst>
                      <p:childTnLst>
                        <p:par>
                          <p:cTn id="771" fill="hold">
                            <p:stCondLst>
                              <p:cond delay="0"/>
                            </p:stCondLst>
                            <p:childTnLst>
                              <p:par>
                                <p:cTn id="772" presetID="10" presetClass="entr" presetSubtype="0" fill="hold" grpId="0" nodeType="clickEffect">
                                  <p:stCondLst>
                                    <p:cond delay="0"/>
                                  </p:stCondLst>
                                  <p:childTnLst>
                                    <p:set>
                                      <p:cBhvr>
                                        <p:cTn id="773" dur="1" fill="hold">
                                          <p:stCondLst>
                                            <p:cond delay="0"/>
                                          </p:stCondLst>
                                        </p:cTn>
                                        <p:tgtEl>
                                          <p:spTgt spid="451"/>
                                        </p:tgtEl>
                                        <p:attrNameLst>
                                          <p:attrName>style.visibility</p:attrName>
                                        </p:attrNameLst>
                                      </p:cBhvr>
                                      <p:to>
                                        <p:strVal val="visible"/>
                                      </p:to>
                                    </p:set>
                                    <p:animEffect transition="in" filter="fade">
                                      <p:cBhvr>
                                        <p:cTn id="774" dur="250"/>
                                        <p:tgtEl>
                                          <p:spTgt spid="451"/>
                                        </p:tgtEl>
                                      </p:cBhvr>
                                    </p:animEffect>
                                  </p:childTnLst>
                                </p:cTn>
                              </p:par>
                              <p:par>
                                <p:cTn id="775" presetID="22" presetClass="entr" presetSubtype="8" fill="hold" grpId="0" nodeType="withEffect">
                                  <p:stCondLst>
                                    <p:cond delay="0"/>
                                  </p:stCondLst>
                                  <p:childTnLst>
                                    <p:set>
                                      <p:cBhvr>
                                        <p:cTn id="776" dur="1" fill="hold">
                                          <p:stCondLst>
                                            <p:cond delay="0"/>
                                          </p:stCondLst>
                                        </p:cTn>
                                        <p:tgtEl>
                                          <p:spTgt spid="541"/>
                                        </p:tgtEl>
                                        <p:attrNameLst>
                                          <p:attrName>style.visibility</p:attrName>
                                        </p:attrNameLst>
                                      </p:cBhvr>
                                      <p:to>
                                        <p:strVal val="visible"/>
                                      </p:to>
                                    </p:set>
                                    <p:animEffect transition="in" filter="wipe(left)">
                                      <p:cBhvr>
                                        <p:cTn id="777" dur="500"/>
                                        <p:tgtEl>
                                          <p:spTgt spid="541"/>
                                        </p:tgtEl>
                                      </p:cBhvr>
                                    </p:animEffect>
                                  </p:childTnLst>
                                </p:cTn>
                              </p:par>
                              <p:par>
                                <p:cTn id="778" presetID="10" presetClass="exit" presetSubtype="0" fill="hold" grpId="1" nodeType="withEffect">
                                  <p:stCondLst>
                                    <p:cond delay="0"/>
                                  </p:stCondLst>
                                  <p:childTnLst>
                                    <p:animEffect transition="out" filter="fade">
                                      <p:cBhvr>
                                        <p:cTn id="779" dur="250"/>
                                        <p:tgtEl>
                                          <p:spTgt spid="450"/>
                                        </p:tgtEl>
                                      </p:cBhvr>
                                    </p:animEffect>
                                    <p:set>
                                      <p:cBhvr>
                                        <p:cTn id="780" dur="1" fill="hold">
                                          <p:stCondLst>
                                            <p:cond delay="249"/>
                                          </p:stCondLst>
                                        </p:cTn>
                                        <p:tgtEl>
                                          <p:spTgt spid="450"/>
                                        </p:tgtEl>
                                        <p:attrNameLst>
                                          <p:attrName>style.visibility</p:attrName>
                                        </p:attrNameLst>
                                      </p:cBhvr>
                                      <p:to>
                                        <p:strVal val="hidden"/>
                                      </p:to>
                                    </p:set>
                                  </p:childTnLst>
                                </p:cTn>
                              </p:par>
                            </p:childTnLst>
                          </p:cTn>
                        </p:par>
                      </p:childTnLst>
                    </p:cTn>
                  </p:par>
                  <p:par>
                    <p:cTn id="781" fill="hold">
                      <p:stCondLst>
                        <p:cond delay="indefinite"/>
                      </p:stCondLst>
                      <p:childTnLst>
                        <p:par>
                          <p:cTn id="782" fill="hold">
                            <p:stCondLst>
                              <p:cond delay="0"/>
                            </p:stCondLst>
                            <p:childTnLst>
                              <p:par>
                                <p:cTn id="783" presetID="10" presetClass="entr" presetSubtype="0" fill="hold" grpId="0" nodeType="clickEffect">
                                  <p:stCondLst>
                                    <p:cond delay="0"/>
                                  </p:stCondLst>
                                  <p:childTnLst>
                                    <p:set>
                                      <p:cBhvr>
                                        <p:cTn id="784" dur="1" fill="hold">
                                          <p:stCondLst>
                                            <p:cond delay="0"/>
                                          </p:stCondLst>
                                        </p:cTn>
                                        <p:tgtEl>
                                          <p:spTgt spid="452"/>
                                        </p:tgtEl>
                                        <p:attrNameLst>
                                          <p:attrName>style.visibility</p:attrName>
                                        </p:attrNameLst>
                                      </p:cBhvr>
                                      <p:to>
                                        <p:strVal val="visible"/>
                                      </p:to>
                                    </p:set>
                                    <p:animEffect transition="in" filter="fade">
                                      <p:cBhvr>
                                        <p:cTn id="785" dur="250"/>
                                        <p:tgtEl>
                                          <p:spTgt spid="452"/>
                                        </p:tgtEl>
                                      </p:cBhvr>
                                    </p:animEffect>
                                  </p:childTnLst>
                                </p:cTn>
                              </p:par>
                              <p:par>
                                <p:cTn id="786" presetID="22" presetClass="entr" presetSubtype="8" fill="hold" grpId="0" nodeType="withEffect">
                                  <p:stCondLst>
                                    <p:cond delay="0"/>
                                  </p:stCondLst>
                                  <p:childTnLst>
                                    <p:set>
                                      <p:cBhvr>
                                        <p:cTn id="787" dur="1" fill="hold">
                                          <p:stCondLst>
                                            <p:cond delay="0"/>
                                          </p:stCondLst>
                                        </p:cTn>
                                        <p:tgtEl>
                                          <p:spTgt spid="542"/>
                                        </p:tgtEl>
                                        <p:attrNameLst>
                                          <p:attrName>style.visibility</p:attrName>
                                        </p:attrNameLst>
                                      </p:cBhvr>
                                      <p:to>
                                        <p:strVal val="visible"/>
                                      </p:to>
                                    </p:set>
                                    <p:animEffect transition="in" filter="wipe(left)">
                                      <p:cBhvr>
                                        <p:cTn id="788" dur="500"/>
                                        <p:tgtEl>
                                          <p:spTgt spid="542"/>
                                        </p:tgtEl>
                                      </p:cBhvr>
                                    </p:animEffect>
                                  </p:childTnLst>
                                </p:cTn>
                              </p:par>
                              <p:par>
                                <p:cTn id="789" presetID="10" presetClass="exit" presetSubtype="0" fill="hold" grpId="1" nodeType="withEffect">
                                  <p:stCondLst>
                                    <p:cond delay="0"/>
                                  </p:stCondLst>
                                  <p:childTnLst>
                                    <p:animEffect transition="out" filter="fade">
                                      <p:cBhvr>
                                        <p:cTn id="790" dur="250"/>
                                        <p:tgtEl>
                                          <p:spTgt spid="451"/>
                                        </p:tgtEl>
                                      </p:cBhvr>
                                    </p:animEffect>
                                    <p:set>
                                      <p:cBhvr>
                                        <p:cTn id="791" dur="1" fill="hold">
                                          <p:stCondLst>
                                            <p:cond delay="249"/>
                                          </p:stCondLst>
                                        </p:cTn>
                                        <p:tgtEl>
                                          <p:spTgt spid="451"/>
                                        </p:tgtEl>
                                        <p:attrNameLst>
                                          <p:attrName>style.visibility</p:attrName>
                                        </p:attrNameLst>
                                      </p:cBhvr>
                                      <p:to>
                                        <p:strVal val="hidden"/>
                                      </p:to>
                                    </p:set>
                                  </p:childTnLst>
                                </p:cTn>
                              </p:par>
                            </p:childTnLst>
                          </p:cTn>
                        </p:par>
                      </p:childTnLst>
                    </p:cTn>
                  </p:par>
                  <p:par>
                    <p:cTn id="792" fill="hold">
                      <p:stCondLst>
                        <p:cond delay="indefinite"/>
                      </p:stCondLst>
                      <p:childTnLst>
                        <p:par>
                          <p:cTn id="793" fill="hold">
                            <p:stCondLst>
                              <p:cond delay="0"/>
                            </p:stCondLst>
                            <p:childTnLst>
                              <p:par>
                                <p:cTn id="794" presetID="10" presetClass="entr" presetSubtype="0" fill="hold" grpId="0" nodeType="clickEffect">
                                  <p:stCondLst>
                                    <p:cond delay="0"/>
                                  </p:stCondLst>
                                  <p:childTnLst>
                                    <p:set>
                                      <p:cBhvr>
                                        <p:cTn id="795" dur="1" fill="hold">
                                          <p:stCondLst>
                                            <p:cond delay="0"/>
                                          </p:stCondLst>
                                        </p:cTn>
                                        <p:tgtEl>
                                          <p:spTgt spid="453"/>
                                        </p:tgtEl>
                                        <p:attrNameLst>
                                          <p:attrName>style.visibility</p:attrName>
                                        </p:attrNameLst>
                                      </p:cBhvr>
                                      <p:to>
                                        <p:strVal val="visible"/>
                                      </p:to>
                                    </p:set>
                                    <p:animEffect transition="in" filter="fade">
                                      <p:cBhvr>
                                        <p:cTn id="796" dur="250"/>
                                        <p:tgtEl>
                                          <p:spTgt spid="453"/>
                                        </p:tgtEl>
                                      </p:cBhvr>
                                    </p:animEffect>
                                  </p:childTnLst>
                                </p:cTn>
                              </p:par>
                              <p:par>
                                <p:cTn id="797" presetID="22" presetClass="entr" presetSubtype="8" fill="hold" grpId="0" nodeType="withEffect">
                                  <p:stCondLst>
                                    <p:cond delay="0"/>
                                  </p:stCondLst>
                                  <p:childTnLst>
                                    <p:set>
                                      <p:cBhvr>
                                        <p:cTn id="798" dur="1" fill="hold">
                                          <p:stCondLst>
                                            <p:cond delay="0"/>
                                          </p:stCondLst>
                                        </p:cTn>
                                        <p:tgtEl>
                                          <p:spTgt spid="543"/>
                                        </p:tgtEl>
                                        <p:attrNameLst>
                                          <p:attrName>style.visibility</p:attrName>
                                        </p:attrNameLst>
                                      </p:cBhvr>
                                      <p:to>
                                        <p:strVal val="visible"/>
                                      </p:to>
                                    </p:set>
                                    <p:animEffect transition="in" filter="wipe(left)">
                                      <p:cBhvr>
                                        <p:cTn id="799" dur="500"/>
                                        <p:tgtEl>
                                          <p:spTgt spid="543"/>
                                        </p:tgtEl>
                                      </p:cBhvr>
                                    </p:animEffect>
                                  </p:childTnLst>
                                </p:cTn>
                              </p:par>
                              <p:par>
                                <p:cTn id="800" presetID="10" presetClass="exit" presetSubtype="0" fill="hold" grpId="1" nodeType="withEffect">
                                  <p:stCondLst>
                                    <p:cond delay="0"/>
                                  </p:stCondLst>
                                  <p:childTnLst>
                                    <p:animEffect transition="out" filter="fade">
                                      <p:cBhvr>
                                        <p:cTn id="801" dur="250"/>
                                        <p:tgtEl>
                                          <p:spTgt spid="452"/>
                                        </p:tgtEl>
                                      </p:cBhvr>
                                    </p:animEffect>
                                    <p:set>
                                      <p:cBhvr>
                                        <p:cTn id="802" dur="1" fill="hold">
                                          <p:stCondLst>
                                            <p:cond delay="249"/>
                                          </p:stCondLst>
                                        </p:cTn>
                                        <p:tgtEl>
                                          <p:spTgt spid="452"/>
                                        </p:tgtEl>
                                        <p:attrNameLst>
                                          <p:attrName>style.visibility</p:attrName>
                                        </p:attrNameLst>
                                      </p:cBhvr>
                                      <p:to>
                                        <p:strVal val="hidden"/>
                                      </p:to>
                                    </p:set>
                                  </p:childTnLst>
                                </p:cTn>
                              </p:par>
                            </p:childTnLst>
                          </p:cTn>
                        </p:par>
                      </p:childTnLst>
                    </p:cTn>
                  </p:par>
                  <p:par>
                    <p:cTn id="803" fill="hold">
                      <p:stCondLst>
                        <p:cond delay="indefinite"/>
                      </p:stCondLst>
                      <p:childTnLst>
                        <p:par>
                          <p:cTn id="804" fill="hold">
                            <p:stCondLst>
                              <p:cond delay="0"/>
                            </p:stCondLst>
                            <p:childTnLst>
                              <p:par>
                                <p:cTn id="805" presetID="10" presetClass="entr" presetSubtype="0" fill="hold" grpId="0" nodeType="clickEffect">
                                  <p:stCondLst>
                                    <p:cond delay="0"/>
                                  </p:stCondLst>
                                  <p:childTnLst>
                                    <p:set>
                                      <p:cBhvr>
                                        <p:cTn id="806" dur="1" fill="hold">
                                          <p:stCondLst>
                                            <p:cond delay="0"/>
                                          </p:stCondLst>
                                        </p:cTn>
                                        <p:tgtEl>
                                          <p:spTgt spid="454"/>
                                        </p:tgtEl>
                                        <p:attrNameLst>
                                          <p:attrName>style.visibility</p:attrName>
                                        </p:attrNameLst>
                                      </p:cBhvr>
                                      <p:to>
                                        <p:strVal val="visible"/>
                                      </p:to>
                                    </p:set>
                                    <p:animEffect transition="in" filter="fade">
                                      <p:cBhvr>
                                        <p:cTn id="807" dur="250"/>
                                        <p:tgtEl>
                                          <p:spTgt spid="454"/>
                                        </p:tgtEl>
                                      </p:cBhvr>
                                    </p:animEffect>
                                  </p:childTnLst>
                                </p:cTn>
                              </p:par>
                              <p:par>
                                <p:cTn id="808" presetID="22" presetClass="entr" presetSubtype="8" fill="hold" grpId="0" nodeType="withEffect">
                                  <p:stCondLst>
                                    <p:cond delay="0"/>
                                  </p:stCondLst>
                                  <p:childTnLst>
                                    <p:set>
                                      <p:cBhvr>
                                        <p:cTn id="809" dur="1" fill="hold">
                                          <p:stCondLst>
                                            <p:cond delay="0"/>
                                          </p:stCondLst>
                                        </p:cTn>
                                        <p:tgtEl>
                                          <p:spTgt spid="544"/>
                                        </p:tgtEl>
                                        <p:attrNameLst>
                                          <p:attrName>style.visibility</p:attrName>
                                        </p:attrNameLst>
                                      </p:cBhvr>
                                      <p:to>
                                        <p:strVal val="visible"/>
                                      </p:to>
                                    </p:set>
                                    <p:animEffect transition="in" filter="wipe(left)">
                                      <p:cBhvr>
                                        <p:cTn id="810" dur="500"/>
                                        <p:tgtEl>
                                          <p:spTgt spid="544"/>
                                        </p:tgtEl>
                                      </p:cBhvr>
                                    </p:animEffect>
                                  </p:childTnLst>
                                </p:cTn>
                              </p:par>
                              <p:par>
                                <p:cTn id="811" presetID="10" presetClass="exit" presetSubtype="0" fill="hold" grpId="1" nodeType="withEffect">
                                  <p:stCondLst>
                                    <p:cond delay="0"/>
                                  </p:stCondLst>
                                  <p:childTnLst>
                                    <p:animEffect transition="out" filter="fade">
                                      <p:cBhvr>
                                        <p:cTn id="812" dur="250"/>
                                        <p:tgtEl>
                                          <p:spTgt spid="453"/>
                                        </p:tgtEl>
                                      </p:cBhvr>
                                    </p:animEffect>
                                    <p:set>
                                      <p:cBhvr>
                                        <p:cTn id="813" dur="1" fill="hold">
                                          <p:stCondLst>
                                            <p:cond delay="249"/>
                                          </p:stCondLst>
                                        </p:cTn>
                                        <p:tgtEl>
                                          <p:spTgt spid="453"/>
                                        </p:tgtEl>
                                        <p:attrNameLst>
                                          <p:attrName>style.visibility</p:attrName>
                                        </p:attrNameLst>
                                      </p:cBhvr>
                                      <p:to>
                                        <p:strVal val="hidden"/>
                                      </p:to>
                                    </p:set>
                                  </p:childTnLst>
                                </p:cTn>
                              </p:par>
                            </p:childTnLst>
                          </p:cTn>
                        </p:par>
                      </p:childTnLst>
                    </p:cTn>
                  </p:par>
                  <p:par>
                    <p:cTn id="814" fill="hold">
                      <p:stCondLst>
                        <p:cond delay="indefinite"/>
                      </p:stCondLst>
                      <p:childTnLst>
                        <p:par>
                          <p:cTn id="815" fill="hold">
                            <p:stCondLst>
                              <p:cond delay="0"/>
                            </p:stCondLst>
                            <p:childTnLst>
                              <p:par>
                                <p:cTn id="816" presetID="10" presetClass="entr" presetSubtype="0" fill="hold" grpId="0" nodeType="clickEffect">
                                  <p:stCondLst>
                                    <p:cond delay="0"/>
                                  </p:stCondLst>
                                  <p:childTnLst>
                                    <p:set>
                                      <p:cBhvr>
                                        <p:cTn id="817" dur="1" fill="hold">
                                          <p:stCondLst>
                                            <p:cond delay="0"/>
                                          </p:stCondLst>
                                        </p:cTn>
                                        <p:tgtEl>
                                          <p:spTgt spid="455"/>
                                        </p:tgtEl>
                                        <p:attrNameLst>
                                          <p:attrName>style.visibility</p:attrName>
                                        </p:attrNameLst>
                                      </p:cBhvr>
                                      <p:to>
                                        <p:strVal val="visible"/>
                                      </p:to>
                                    </p:set>
                                    <p:animEffect transition="in" filter="fade">
                                      <p:cBhvr>
                                        <p:cTn id="818" dur="250"/>
                                        <p:tgtEl>
                                          <p:spTgt spid="455"/>
                                        </p:tgtEl>
                                      </p:cBhvr>
                                    </p:animEffect>
                                  </p:childTnLst>
                                </p:cTn>
                              </p:par>
                              <p:par>
                                <p:cTn id="819" presetID="22" presetClass="entr" presetSubtype="8" fill="hold" grpId="0" nodeType="withEffect">
                                  <p:stCondLst>
                                    <p:cond delay="0"/>
                                  </p:stCondLst>
                                  <p:childTnLst>
                                    <p:set>
                                      <p:cBhvr>
                                        <p:cTn id="820" dur="1" fill="hold">
                                          <p:stCondLst>
                                            <p:cond delay="0"/>
                                          </p:stCondLst>
                                        </p:cTn>
                                        <p:tgtEl>
                                          <p:spTgt spid="545"/>
                                        </p:tgtEl>
                                        <p:attrNameLst>
                                          <p:attrName>style.visibility</p:attrName>
                                        </p:attrNameLst>
                                      </p:cBhvr>
                                      <p:to>
                                        <p:strVal val="visible"/>
                                      </p:to>
                                    </p:set>
                                    <p:animEffect transition="in" filter="wipe(left)">
                                      <p:cBhvr>
                                        <p:cTn id="821" dur="500"/>
                                        <p:tgtEl>
                                          <p:spTgt spid="545"/>
                                        </p:tgtEl>
                                      </p:cBhvr>
                                    </p:animEffect>
                                  </p:childTnLst>
                                </p:cTn>
                              </p:par>
                              <p:par>
                                <p:cTn id="822" presetID="10" presetClass="exit" presetSubtype="0" fill="hold" grpId="1" nodeType="withEffect">
                                  <p:stCondLst>
                                    <p:cond delay="0"/>
                                  </p:stCondLst>
                                  <p:childTnLst>
                                    <p:animEffect transition="out" filter="fade">
                                      <p:cBhvr>
                                        <p:cTn id="823" dur="250"/>
                                        <p:tgtEl>
                                          <p:spTgt spid="454"/>
                                        </p:tgtEl>
                                      </p:cBhvr>
                                    </p:animEffect>
                                    <p:set>
                                      <p:cBhvr>
                                        <p:cTn id="824" dur="1" fill="hold">
                                          <p:stCondLst>
                                            <p:cond delay="249"/>
                                          </p:stCondLst>
                                        </p:cTn>
                                        <p:tgtEl>
                                          <p:spTgt spid="454"/>
                                        </p:tgtEl>
                                        <p:attrNameLst>
                                          <p:attrName>style.visibility</p:attrName>
                                        </p:attrNameLst>
                                      </p:cBhvr>
                                      <p:to>
                                        <p:strVal val="hidden"/>
                                      </p:to>
                                    </p:set>
                                  </p:childTnLst>
                                </p:cTn>
                              </p:par>
                            </p:childTnLst>
                          </p:cTn>
                        </p:par>
                      </p:childTnLst>
                    </p:cTn>
                  </p:par>
                  <p:par>
                    <p:cTn id="825" fill="hold">
                      <p:stCondLst>
                        <p:cond delay="indefinite"/>
                      </p:stCondLst>
                      <p:childTnLst>
                        <p:par>
                          <p:cTn id="826" fill="hold">
                            <p:stCondLst>
                              <p:cond delay="0"/>
                            </p:stCondLst>
                            <p:childTnLst>
                              <p:par>
                                <p:cTn id="827" presetID="10" presetClass="entr" presetSubtype="0" fill="hold" grpId="0" nodeType="clickEffect">
                                  <p:stCondLst>
                                    <p:cond delay="0"/>
                                  </p:stCondLst>
                                  <p:childTnLst>
                                    <p:set>
                                      <p:cBhvr>
                                        <p:cTn id="828" dur="1" fill="hold">
                                          <p:stCondLst>
                                            <p:cond delay="0"/>
                                          </p:stCondLst>
                                        </p:cTn>
                                        <p:tgtEl>
                                          <p:spTgt spid="456"/>
                                        </p:tgtEl>
                                        <p:attrNameLst>
                                          <p:attrName>style.visibility</p:attrName>
                                        </p:attrNameLst>
                                      </p:cBhvr>
                                      <p:to>
                                        <p:strVal val="visible"/>
                                      </p:to>
                                    </p:set>
                                    <p:animEffect transition="in" filter="fade">
                                      <p:cBhvr>
                                        <p:cTn id="829" dur="250"/>
                                        <p:tgtEl>
                                          <p:spTgt spid="456"/>
                                        </p:tgtEl>
                                      </p:cBhvr>
                                    </p:animEffect>
                                  </p:childTnLst>
                                </p:cTn>
                              </p:par>
                              <p:par>
                                <p:cTn id="830" presetID="22" presetClass="entr" presetSubtype="8" fill="hold" grpId="0" nodeType="withEffect">
                                  <p:stCondLst>
                                    <p:cond delay="0"/>
                                  </p:stCondLst>
                                  <p:childTnLst>
                                    <p:set>
                                      <p:cBhvr>
                                        <p:cTn id="831" dur="1" fill="hold">
                                          <p:stCondLst>
                                            <p:cond delay="0"/>
                                          </p:stCondLst>
                                        </p:cTn>
                                        <p:tgtEl>
                                          <p:spTgt spid="546"/>
                                        </p:tgtEl>
                                        <p:attrNameLst>
                                          <p:attrName>style.visibility</p:attrName>
                                        </p:attrNameLst>
                                      </p:cBhvr>
                                      <p:to>
                                        <p:strVal val="visible"/>
                                      </p:to>
                                    </p:set>
                                    <p:animEffect transition="in" filter="wipe(left)">
                                      <p:cBhvr>
                                        <p:cTn id="832" dur="500"/>
                                        <p:tgtEl>
                                          <p:spTgt spid="546"/>
                                        </p:tgtEl>
                                      </p:cBhvr>
                                    </p:animEffect>
                                  </p:childTnLst>
                                </p:cTn>
                              </p:par>
                              <p:par>
                                <p:cTn id="833" presetID="10" presetClass="exit" presetSubtype="0" fill="hold" grpId="1" nodeType="withEffect">
                                  <p:stCondLst>
                                    <p:cond delay="0"/>
                                  </p:stCondLst>
                                  <p:childTnLst>
                                    <p:animEffect transition="out" filter="fade">
                                      <p:cBhvr>
                                        <p:cTn id="834" dur="250"/>
                                        <p:tgtEl>
                                          <p:spTgt spid="455"/>
                                        </p:tgtEl>
                                      </p:cBhvr>
                                    </p:animEffect>
                                    <p:set>
                                      <p:cBhvr>
                                        <p:cTn id="835" dur="1" fill="hold">
                                          <p:stCondLst>
                                            <p:cond delay="249"/>
                                          </p:stCondLst>
                                        </p:cTn>
                                        <p:tgtEl>
                                          <p:spTgt spid="455"/>
                                        </p:tgtEl>
                                        <p:attrNameLst>
                                          <p:attrName>style.visibility</p:attrName>
                                        </p:attrNameLst>
                                      </p:cBhvr>
                                      <p:to>
                                        <p:strVal val="hidden"/>
                                      </p:to>
                                    </p:set>
                                  </p:childTnLst>
                                </p:cTn>
                              </p:par>
                            </p:childTnLst>
                          </p:cTn>
                        </p:par>
                      </p:childTnLst>
                    </p:cTn>
                  </p:par>
                  <p:par>
                    <p:cTn id="836" fill="hold">
                      <p:stCondLst>
                        <p:cond delay="indefinite"/>
                      </p:stCondLst>
                      <p:childTnLst>
                        <p:par>
                          <p:cTn id="837" fill="hold">
                            <p:stCondLst>
                              <p:cond delay="0"/>
                            </p:stCondLst>
                            <p:childTnLst>
                              <p:par>
                                <p:cTn id="838" presetID="10" presetClass="entr" presetSubtype="0" fill="hold" grpId="0" nodeType="clickEffect">
                                  <p:stCondLst>
                                    <p:cond delay="0"/>
                                  </p:stCondLst>
                                  <p:childTnLst>
                                    <p:set>
                                      <p:cBhvr>
                                        <p:cTn id="839" dur="1" fill="hold">
                                          <p:stCondLst>
                                            <p:cond delay="0"/>
                                          </p:stCondLst>
                                        </p:cTn>
                                        <p:tgtEl>
                                          <p:spTgt spid="457"/>
                                        </p:tgtEl>
                                        <p:attrNameLst>
                                          <p:attrName>style.visibility</p:attrName>
                                        </p:attrNameLst>
                                      </p:cBhvr>
                                      <p:to>
                                        <p:strVal val="visible"/>
                                      </p:to>
                                    </p:set>
                                    <p:animEffect transition="in" filter="fade">
                                      <p:cBhvr>
                                        <p:cTn id="840" dur="250"/>
                                        <p:tgtEl>
                                          <p:spTgt spid="457"/>
                                        </p:tgtEl>
                                      </p:cBhvr>
                                    </p:animEffect>
                                  </p:childTnLst>
                                </p:cTn>
                              </p:par>
                              <p:par>
                                <p:cTn id="841" presetID="22" presetClass="entr" presetSubtype="8" fill="hold" grpId="0" nodeType="withEffect">
                                  <p:stCondLst>
                                    <p:cond delay="0"/>
                                  </p:stCondLst>
                                  <p:childTnLst>
                                    <p:set>
                                      <p:cBhvr>
                                        <p:cTn id="842" dur="1" fill="hold">
                                          <p:stCondLst>
                                            <p:cond delay="0"/>
                                          </p:stCondLst>
                                        </p:cTn>
                                        <p:tgtEl>
                                          <p:spTgt spid="547"/>
                                        </p:tgtEl>
                                        <p:attrNameLst>
                                          <p:attrName>style.visibility</p:attrName>
                                        </p:attrNameLst>
                                      </p:cBhvr>
                                      <p:to>
                                        <p:strVal val="visible"/>
                                      </p:to>
                                    </p:set>
                                    <p:animEffect transition="in" filter="wipe(left)">
                                      <p:cBhvr>
                                        <p:cTn id="843" dur="500"/>
                                        <p:tgtEl>
                                          <p:spTgt spid="547"/>
                                        </p:tgtEl>
                                      </p:cBhvr>
                                    </p:animEffect>
                                  </p:childTnLst>
                                </p:cTn>
                              </p:par>
                              <p:par>
                                <p:cTn id="844" presetID="10" presetClass="exit" presetSubtype="0" fill="hold" grpId="1" nodeType="withEffect">
                                  <p:stCondLst>
                                    <p:cond delay="0"/>
                                  </p:stCondLst>
                                  <p:childTnLst>
                                    <p:animEffect transition="out" filter="fade">
                                      <p:cBhvr>
                                        <p:cTn id="845" dur="250"/>
                                        <p:tgtEl>
                                          <p:spTgt spid="456"/>
                                        </p:tgtEl>
                                      </p:cBhvr>
                                    </p:animEffect>
                                    <p:set>
                                      <p:cBhvr>
                                        <p:cTn id="846" dur="1" fill="hold">
                                          <p:stCondLst>
                                            <p:cond delay="249"/>
                                          </p:stCondLst>
                                        </p:cTn>
                                        <p:tgtEl>
                                          <p:spTgt spid="456"/>
                                        </p:tgtEl>
                                        <p:attrNameLst>
                                          <p:attrName>style.visibility</p:attrName>
                                        </p:attrNameLst>
                                      </p:cBhvr>
                                      <p:to>
                                        <p:strVal val="hidden"/>
                                      </p:to>
                                    </p:set>
                                  </p:childTnLst>
                                </p:cTn>
                              </p:par>
                            </p:childTnLst>
                          </p:cTn>
                        </p:par>
                      </p:childTnLst>
                    </p:cTn>
                  </p:par>
                  <p:par>
                    <p:cTn id="847" fill="hold">
                      <p:stCondLst>
                        <p:cond delay="indefinite"/>
                      </p:stCondLst>
                      <p:childTnLst>
                        <p:par>
                          <p:cTn id="848" fill="hold">
                            <p:stCondLst>
                              <p:cond delay="0"/>
                            </p:stCondLst>
                            <p:childTnLst>
                              <p:par>
                                <p:cTn id="849" presetID="10" presetClass="entr" presetSubtype="0" fill="hold" grpId="0" nodeType="clickEffect">
                                  <p:stCondLst>
                                    <p:cond delay="0"/>
                                  </p:stCondLst>
                                  <p:childTnLst>
                                    <p:set>
                                      <p:cBhvr>
                                        <p:cTn id="850" dur="1" fill="hold">
                                          <p:stCondLst>
                                            <p:cond delay="0"/>
                                          </p:stCondLst>
                                        </p:cTn>
                                        <p:tgtEl>
                                          <p:spTgt spid="458"/>
                                        </p:tgtEl>
                                        <p:attrNameLst>
                                          <p:attrName>style.visibility</p:attrName>
                                        </p:attrNameLst>
                                      </p:cBhvr>
                                      <p:to>
                                        <p:strVal val="visible"/>
                                      </p:to>
                                    </p:set>
                                    <p:animEffect transition="in" filter="fade">
                                      <p:cBhvr>
                                        <p:cTn id="851" dur="250"/>
                                        <p:tgtEl>
                                          <p:spTgt spid="458"/>
                                        </p:tgtEl>
                                      </p:cBhvr>
                                    </p:animEffect>
                                  </p:childTnLst>
                                </p:cTn>
                              </p:par>
                              <p:par>
                                <p:cTn id="852" presetID="22" presetClass="entr" presetSubtype="8" fill="hold" grpId="0" nodeType="withEffect">
                                  <p:stCondLst>
                                    <p:cond delay="0"/>
                                  </p:stCondLst>
                                  <p:childTnLst>
                                    <p:set>
                                      <p:cBhvr>
                                        <p:cTn id="853" dur="1" fill="hold">
                                          <p:stCondLst>
                                            <p:cond delay="0"/>
                                          </p:stCondLst>
                                        </p:cTn>
                                        <p:tgtEl>
                                          <p:spTgt spid="548"/>
                                        </p:tgtEl>
                                        <p:attrNameLst>
                                          <p:attrName>style.visibility</p:attrName>
                                        </p:attrNameLst>
                                      </p:cBhvr>
                                      <p:to>
                                        <p:strVal val="visible"/>
                                      </p:to>
                                    </p:set>
                                    <p:animEffect transition="in" filter="wipe(left)">
                                      <p:cBhvr>
                                        <p:cTn id="854" dur="500"/>
                                        <p:tgtEl>
                                          <p:spTgt spid="548"/>
                                        </p:tgtEl>
                                      </p:cBhvr>
                                    </p:animEffect>
                                  </p:childTnLst>
                                </p:cTn>
                              </p:par>
                              <p:par>
                                <p:cTn id="855" presetID="10" presetClass="exit" presetSubtype="0" fill="hold" grpId="1" nodeType="withEffect">
                                  <p:stCondLst>
                                    <p:cond delay="0"/>
                                  </p:stCondLst>
                                  <p:childTnLst>
                                    <p:animEffect transition="out" filter="fade">
                                      <p:cBhvr>
                                        <p:cTn id="856" dur="250"/>
                                        <p:tgtEl>
                                          <p:spTgt spid="457"/>
                                        </p:tgtEl>
                                      </p:cBhvr>
                                    </p:animEffect>
                                    <p:set>
                                      <p:cBhvr>
                                        <p:cTn id="857" dur="1" fill="hold">
                                          <p:stCondLst>
                                            <p:cond delay="249"/>
                                          </p:stCondLst>
                                        </p:cTn>
                                        <p:tgtEl>
                                          <p:spTgt spid="457"/>
                                        </p:tgtEl>
                                        <p:attrNameLst>
                                          <p:attrName>style.visibility</p:attrName>
                                        </p:attrNameLst>
                                      </p:cBhvr>
                                      <p:to>
                                        <p:strVal val="hidden"/>
                                      </p:to>
                                    </p:set>
                                  </p:childTnLst>
                                </p:cTn>
                              </p:par>
                            </p:childTnLst>
                          </p:cTn>
                        </p:par>
                      </p:childTnLst>
                    </p:cTn>
                  </p:par>
                  <p:par>
                    <p:cTn id="858" fill="hold">
                      <p:stCondLst>
                        <p:cond delay="indefinite"/>
                      </p:stCondLst>
                      <p:childTnLst>
                        <p:par>
                          <p:cTn id="859" fill="hold">
                            <p:stCondLst>
                              <p:cond delay="0"/>
                            </p:stCondLst>
                            <p:childTnLst>
                              <p:par>
                                <p:cTn id="860" presetID="10" presetClass="entr" presetSubtype="0" fill="hold" grpId="0" nodeType="clickEffect">
                                  <p:stCondLst>
                                    <p:cond delay="0"/>
                                  </p:stCondLst>
                                  <p:childTnLst>
                                    <p:set>
                                      <p:cBhvr>
                                        <p:cTn id="861" dur="1" fill="hold">
                                          <p:stCondLst>
                                            <p:cond delay="0"/>
                                          </p:stCondLst>
                                        </p:cTn>
                                        <p:tgtEl>
                                          <p:spTgt spid="459"/>
                                        </p:tgtEl>
                                        <p:attrNameLst>
                                          <p:attrName>style.visibility</p:attrName>
                                        </p:attrNameLst>
                                      </p:cBhvr>
                                      <p:to>
                                        <p:strVal val="visible"/>
                                      </p:to>
                                    </p:set>
                                    <p:animEffect transition="in" filter="fade">
                                      <p:cBhvr>
                                        <p:cTn id="862" dur="250"/>
                                        <p:tgtEl>
                                          <p:spTgt spid="459"/>
                                        </p:tgtEl>
                                      </p:cBhvr>
                                    </p:animEffect>
                                  </p:childTnLst>
                                </p:cTn>
                              </p:par>
                              <p:par>
                                <p:cTn id="863" presetID="22" presetClass="entr" presetSubtype="8" fill="hold" grpId="0" nodeType="withEffect">
                                  <p:stCondLst>
                                    <p:cond delay="0"/>
                                  </p:stCondLst>
                                  <p:childTnLst>
                                    <p:set>
                                      <p:cBhvr>
                                        <p:cTn id="864" dur="1" fill="hold">
                                          <p:stCondLst>
                                            <p:cond delay="0"/>
                                          </p:stCondLst>
                                        </p:cTn>
                                        <p:tgtEl>
                                          <p:spTgt spid="549"/>
                                        </p:tgtEl>
                                        <p:attrNameLst>
                                          <p:attrName>style.visibility</p:attrName>
                                        </p:attrNameLst>
                                      </p:cBhvr>
                                      <p:to>
                                        <p:strVal val="visible"/>
                                      </p:to>
                                    </p:set>
                                    <p:animEffect transition="in" filter="wipe(left)">
                                      <p:cBhvr>
                                        <p:cTn id="865" dur="500"/>
                                        <p:tgtEl>
                                          <p:spTgt spid="549"/>
                                        </p:tgtEl>
                                      </p:cBhvr>
                                    </p:animEffect>
                                  </p:childTnLst>
                                </p:cTn>
                              </p:par>
                              <p:par>
                                <p:cTn id="866" presetID="10" presetClass="exit" presetSubtype="0" fill="hold" grpId="1" nodeType="withEffect">
                                  <p:stCondLst>
                                    <p:cond delay="0"/>
                                  </p:stCondLst>
                                  <p:childTnLst>
                                    <p:animEffect transition="out" filter="fade">
                                      <p:cBhvr>
                                        <p:cTn id="867" dur="250"/>
                                        <p:tgtEl>
                                          <p:spTgt spid="458"/>
                                        </p:tgtEl>
                                      </p:cBhvr>
                                    </p:animEffect>
                                    <p:set>
                                      <p:cBhvr>
                                        <p:cTn id="868" dur="1" fill="hold">
                                          <p:stCondLst>
                                            <p:cond delay="249"/>
                                          </p:stCondLst>
                                        </p:cTn>
                                        <p:tgtEl>
                                          <p:spTgt spid="458"/>
                                        </p:tgtEl>
                                        <p:attrNameLst>
                                          <p:attrName>style.visibility</p:attrName>
                                        </p:attrNameLst>
                                      </p:cBhvr>
                                      <p:to>
                                        <p:strVal val="hidden"/>
                                      </p:to>
                                    </p:set>
                                  </p:childTnLst>
                                </p:cTn>
                              </p:par>
                            </p:childTnLst>
                          </p:cTn>
                        </p:par>
                      </p:childTnLst>
                    </p:cTn>
                  </p:par>
                  <p:par>
                    <p:cTn id="869" fill="hold">
                      <p:stCondLst>
                        <p:cond delay="indefinite"/>
                      </p:stCondLst>
                      <p:childTnLst>
                        <p:par>
                          <p:cTn id="870" fill="hold">
                            <p:stCondLst>
                              <p:cond delay="0"/>
                            </p:stCondLst>
                            <p:childTnLst>
                              <p:par>
                                <p:cTn id="871" presetID="10" presetClass="entr" presetSubtype="0" fill="hold" grpId="0" nodeType="clickEffect">
                                  <p:stCondLst>
                                    <p:cond delay="0"/>
                                  </p:stCondLst>
                                  <p:childTnLst>
                                    <p:set>
                                      <p:cBhvr>
                                        <p:cTn id="872" dur="1" fill="hold">
                                          <p:stCondLst>
                                            <p:cond delay="0"/>
                                          </p:stCondLst>
                                        </p:cTn>
                                        <p:tgtEl>
                                          <p:spTgt spid="460"/>
                                        </p:tgtEl>
                                        <p:attrNameLst>
                                          <p:attrName>style.visibility</p:attrName>
                                        </p:attrNameLst>
                                      </p:cBhvr>
                                      <p:to>
                                        <p:strVal val="visible"/>
                                      </p:to>
                                    </p:set>
                                    <p:animEffect transition="in" filter="fade">
                                      <p:cBhvr>
                                        <p:cTn id="873" dur="250"/>
                                        <p:tgtEl>
                                          <p:spTgt spid="460"/>
                                        </p:tgtEl>
                                      </p:cBhvr>
                                    </p:animEffect>
                                  </p:childTnLst>
                                </p:cTn>
                              </p:par>
                              <p:par>
                                <p:cTn id="874" presetID="22" presetClass="entr" presetSubtype="8" fill="hold" grpId="0" nodeType="withEffect">
                                  <p:stCondLst>
                                    <p:cond delay="0"/>
                                  </p:stCondLst>
                                  <p:childTnLst>
                                    <p:set>
                                      <p:cBhvr>
                                        <p:cTn id="875" dur="1" fill="hold">
                                          <p:stCondLst>
                                            <p:cond delay="0"/>
                                          </p:stCondLst>
                                        </p:cTn>
                                        <p:tgtEl>
                                          <p:spTgt spid="550"/>
                                        </p:tgtEl>
                                        <p:attrNameLst>
                                          <p:attrName>style.visibility</p:attrName>
                                        </p:attrNameLst>
                                      </p:cBhvr>
                                      <p:to>
                                        <p:strVal val="visible"/>
                                      </p:to>
                                    </p:set>
                                    <p:animEffect transition="in" filter="wipe(left)">
                                      <p:cBhvr>
                                        <p:cTn id="876" dur="500"/>
                                        <p:tgtEl>
                                          <p:spTgt spid="550"/>
                                        </p:tgtEl>
                                      </p:cBhvr>
                                    </p:animEffect>
                                  </p:childTnLst>
                                </p:cTn>
                              </p:par>
                              <p:par>
                                <p:cTn id="877" presetID="10" presetClass="exit" presetSubtype="0" fill="hold" grpId="1" nodeType="withEffect">
                                  <p:stCondLst>
                                    <p:cond delay="0"/>
                                  </p:stCondLst>
                                  <p:childTnLst>
                                    <p:animEffect transition="out" filter="fade">
                                      <p:cBhvr>
                                        <p:cTn id="878" dur="250"/>
                                        <p:tgtEl>
                                          <p:spTgt spid="459"/>
                                        </p:tgtEl>
                                      </p:cBhvr>
                                    </p:animEffect>
                                    <p:set>
                                      <p:cBhvr>
                                        <p:cTn id="879" dur="1" fill="hold">
                                          <p:stCondLst>
                                            <p:cond delay="249"/>
                                          </p:stCondLst>
                                        </p:cTn>
                                        <p:tgtEl>
                                          <p:spTgt spid="459"/>
                                        </p:tgtEl>
                                        <p:attrNameLst>
                                          <p:attrName>style.visibility</p:attrName>
                                        </p:attrNameLst>
                                      </p:cBhvr>
                                      <p:to>
                                        <p:strVal val="hidden"/>
                                      </p:to>
                                    </p:set>
                                  </p:childTnLst>
                                </p:cTn>
                              </p:par>
                            </p:childTnLst>
                          </p:cTn>
                        </p:par>
                      </p:childTnLst>
                    </p:cTn>
                  </p:par>
                  <p:par>
                    <p:cTn id="880" fill="hold">
                      <p:stCondLst>
                        <p:cond delay="indefinite"/>
                      </p:stCondLst>
                      <p:childTnLst>
                        <p:par>
                          <p:cTn id="881" fill="hold">
                            <p:stCondLst>
                              <p:cond delay="0"/>
                            </p:stCondLst>
                            <p:childTnLst>
                              <p:par>
                                <p:cTn id="882" presetID="10" presetClass="entr" presetSubtype="0" fill="hold" grpId="0" nodeType="clickEffect">
                                  <p:stCondLst>
                                    <p:cond delay="0"/>
                                  </p:stCondLst>
                                  <p:childTnLst>
                                    <p:set>
                                      <p:cBhvr>
                                        <p:cTn id="883" dur="1" fill="hold">
                                          <p:stCondLst>
                                            <p:cond delay="0"/>
                                          </p:stCondLst>
                                        </p:cTn>
                                        <p:tgtEl>
                                          <p:spTgt spid="461"/>
                                        </p:tgtEl>
                                        <p:attrNameLst>
                                          <p:attrName>style.visibility</p:attrName>
                                        </p:attrNameLst>
                                      </p:cBhvr>
                                      <p:to>
                                        <p:strVal val="visible"/>
                                      </p:to>
                                    </p:set>
                                    <p:animEffect transition="in" filter="fade">
                                      <p:cBhvr>
                                        <p:cTn id="884" dur="250"/>
                                        <p:tgtEl>
                                          <p:spTgt spid="461"/>
                                        </p:tgtEl>
                                      </p:cBhvr>
                                    </p:animEffect>
                                  </p:childTnLst>
                                </p:cTn>
                              </p:par>
                              <p:par>
                                <p:cTn id="885" presetID="22" presetClass="entr" presetSubtype="8" fill="hold" grpId="0" nodeType="withEffect">
                                  <p:stCondLst>
                                    <p:cond delay="0"/>
                                  </p:stCondLst>
                                  <p:childTnLst>
                                    <p:set>
                                      <p:cBhvr>
                                        <p:cTn id="886" dur="1" fill="hold">
                                          <p:stCondLst>
                                            <p:cond delay="0"/>
                                          </p:stCondLst>
                                        </p:cTn>
                                        <p:tgtEl>
                                          <p:spTgt spid="551"/>
                                        </p:tgtEl>
                                        <p:attrNameLst>
                                          <p:attrName>style.visibility</p:attrName>
                                        </p:attrNameLst>
                                      </p:cBhvr>
                                      <p:to>
                                        <p:strVal val="visible"/>
                                      </p:to>
                                    </p:set>
                                    <p:animEffect transition="in" filter="wipe(left)">
                                      <p:cBhvr>
                                        <p:cTn id="887" dur="500"/>
                                        <p:tgtEl>
                                          <p:spTgt spid="551"/>
                                        </p:tgtEl>
                                      </p:cBhvr>
                                    </p:animEffect>
                                  </p:childTnLst>
                                </p:cTn>
                              </p:par>
                              <p:par>
                                <p:cTn id="888" presetID="10" presetClass="exit" presetSubtype="0" fill="hold" grpId="1" nodeType="withEffect">
                                  <p:stCondLst>
                                    <p:cond delay="0"/>
                                  </p:stCondLst>
                                  <p:childTnLst>
                                    <p:animEffect transition="out" filter="fade">
                                      <p:cBhvr>
                                        <p:cTn id="889" dur="250"/>
                                        <p:tgtEl>
                                          <p:spTgt spid="460"/>
                                        </p:tgtEl>
                                      </p:cBhvr>
                                    </p:animEffect>
                                    <p:set>
                                      <p:cBhvr>
                                        <p:cTn id="890" dur="1" fill="hold">
                                          <p:stCondLst>
                                            <p:cond delay="249"/>
                                          </p:stCondLst>
                                        </p:cTn>
                                        <p:tgtEl>
                                          <p:spTgt spid="460"/>
                                        </p:tgtEl>
                                        <p:attrNameLst>
                                          <p:attrName>style.visibility</p:attrName>
                                        </p:attrNameLst>
                                      </p:cBhvr>
                                      <p:to>
                                        <p:strVal val="hidden"/>
                                      </p:to>
                                    </p:set>
                                  </p:childTnLst>
                                </p:cTn>
                              </p:par>
                            </p:childTnLst>
                          </p:cTn>
                        </p:par>
                      </p:childTnLst>
                    </p:cTn>
                  </p:par>
                  <p:par>
                    <p:cTn id="891" fill="hold">
                      <p:stCondLst>
                        <p:cond delay="indefinite"/>
                      </p:stCondLst>
                      <p:childTnLst>
                        <p:par>
                          <p:cTn id="892" fill="hold">
                            <p:stCondLst>
                              <p:cond delay="0"/>
                            </p:stCondLst>
                            <p:childTnLst>
                              <p:par>
                                <p:cTn id="893" presetID="10" presetClass="entr" presetSubtype="0" fill="hold" grpId="0" nodeType="clickEffect">
                                  <p:stCondLst>
                                    <p:cond delay="0"/>
                                  </p:stCondLst>
                                  <p:childTnLst>
                                    <p:set>
                                      <p:cBhvr>
                                        <p:cTn id="894" dur="1" fill="hold">
                                          <p:stCondLst>
                                            <p:cond delay="0"/>
                                          </p:stCondLst>
                                        </p:cTn>
                                        <p:tgtEl>
                                          <p:spTgt spid="462"/>
                                        </p:tgtEl>
                                        <p:attrNameLst>
                                          <p:attrName>style.visibility</p:attrName>
                                        </p:attrNameLst>
                                      </p:cBhvr>
                                      <p:to>
                                        <p:strVal val="visible"/>
                                      </p:to>
                                    </p:set>
                                    <p:animEffect transition="in" filter="fade">
                                      <p:cBhvr>
                                        <p:cTn id="895" dur="250"/>
                                        <p:tgtEl>
                                          <p:spTgt spid="462"/>
                                        </p:tgtEl>
                                      </p:cBhvr>
                                    </p:animEffect>
                                  </p:childTnLst>
                                </p:cTn>
                              </p:par>
                              <p:par>
                                <p:cTn id="896" presetID="22" presetClass="entr" presetSubtype="8" fill="hold" grpId="0" nodeType="withEffect">
                                  <p:stCondLst>
                                    <p:cond delay="0"/>
                                  </p:stCondLst>
                                  <p:childTnLst>
                                    <p:set>
                                      <p:cBhvr>
                                        <p:cTn id="897" dur="1" fill="hold">
                                          <p:stCondLst>
                                            <p:cond delay="0"/>
                                          </p:stCondLst>
                                        </p:cTn>
                                        <p:tgtEl>
                                          <p:spTgt spid="552"/>
                                        </p:tgtEl>
                                        <p:attrNameLst>
                                          <p:attrName>style.visibility</p:attrName>
                                        </p:attrNameLst>
                                      </p:cBhvr>
                                      <p:to>
                                        <p:strVal val="visible"/>
                                      </p:to>
                                    </p:set>
                                    <p:animEffect transition="in" filter="wipe(left)">
                                      <p:cBhvr>
                                        <p:cTn id="898" dur="500"/>
                                        <p:tgtEl>
                                          <p:spTgt spid="552"/>
                                        </p:tgtEl>
                                      </p:cBhvr>
                                    </p:animEffect>
                                  </p:childTnLst>
                                </p:cTn>
                              </p:par>
                              <p:par>
                                <p:cTn id="899" presetID="10" presetClass="exit" presetSubtype="0" fill="hold" grpId="1" nodeType="withEffect">
                                  <p:stCondLst>
                                    <p:cond delay="0"/>
                                  </p:stCondLst>
                                  <p:childTnLst>
                                    <p:animEffect transition="out" filter="fade">
                                      <p:cBhvr>
                                        <p:cTn id="900" dur="250"/>
                                        <p:tgtEl>
                                          <p:spTgt spid="461"/>
                                        </p:tgtEl>
                                      </p:cBhvr>
                                    </p:animEffect>
                                    <p:set>
                                      <p:cBhvr>
                                        <p:cTn id="901" dur="1" fill="hold">
                                          <p:stCondLst>
                                            <p:cond delay="249"/>
                                          </p:stCondLst>
                                        </p:cTn>
                                        <p:tgtEl>
                                          <p:spTgt spid="461"/>
                                        </p:tgtEl>
                                        <p:attrNameLst>
                                          <p:attrName>style.visibility</p:attrName>
                                        </p:attrNameLst>
                                      </p:cBhvr>
                                      <p:to>
                                        <p:strVal val="hidden"/>
                                      </p:to>
                                    </p:set>
                                  </p:childTnLst>
                                </p:cTn>
                              </p:par>
                            </p:childTnLst>
                          </p:cTn>
                        </p:par>
                      </p:childTnLst>
                    </p:cTn>
                  </p:par>
                  <p:par>
                    <p:cTn id="902" fill="hold">
                      <p:stCondLst>
                        <p:cond delay="indefinite"/>
                      </p:stCondLst>
                      <p:childTnLst>
                        <p:par>
                          <p:cTn id="903" fill="hold">
                            <p:stCondLst>
                              <p:cond delay="0"/>
                            </p:stCondLst>
                            <p:childTnLst>
                              <p:par>
                                <p:cTn id="904" presetID="10" presetClass="entr" presetSubtype="0" fill="hold" grpId="0" nodeType="clickEffect">
                                  <p:stCondLst>
                                    <p:cond delay="0"/>
                                  </p:stCondLst>
                                  <p:childTnLst>
                                    <p:set>
                                      <p:cBhvr>
                                        <p:cTn id="905" dur="1" fill="hold">
                                          <p:stCondLst>
                                            <p:cond delay="0"/>
                                          </p:stCondLst>
                                        </p:cTn>
                                        <p:tgtEl>
                                          <p:spTgt spid="463"/>
                                        </p:tgtEl>
                                        <p:attrNameLst>
                                          <p:attrName>style.visibility</p:attrName>
                                        </p:attrNameLst>
                                      </p:cBhvr>
                                      <p:to>
                                        <p:strVal val="visible"/>
                                      </p:to>
                                    </p:set>
                                    <p:animEffect transition="in" filter="fade">
                                      <p:cBhvr>
                                        <p:cTn id="906" dur="250"/>
                                        <p:tgtEl>
                                          <p:spTgt spid="463"/>
                                        </p:tgtEl>
                                      </p:cBhvr>
                                    </p:animEffect>
                                  </p:childTnLst>
                                </p:cTn>
                              </p:par>
                              <p:par>
                                <p:cTn id="907" presetID="22" presetClass="entr" presetSubtype="8" fill="hold" grpId="0" nodeType="withEffect">
                                  <p:stCondLst>
                                    <p:cond delay="0"/>
                                  </p:stCondLst>
                                  <p:childTnLst>
                                    <p:set>
                                      <p:cBhvr>
                                        <p:cTn id="908" dur="1" fill="hold">
                                          <p:stCondLst>
                                            <p:cond delay="0"/>
                                          </p:stCondLst>
                                        </p:cTn>
                                        <p:tgtEl>
                                          <p:spTgt spid="553"/>
                                        </p:tgtEl>
                                        <p:attrNameLst>
                                          <p:attrName>style.visibility</p:attrName>
                                        </p:attrNameLst>
                                      </p:cBhvr>
                                      <p:to>
                                        <p:strVal val="visible"/>
                                      </p:to>
                                    </p:set>
                                    <p:animEffect transition="in" filter="wipe(left)">
                                      <p:cBhvr>
                                        <p:cTn id="909" dur="500"/>
                                        <p:tgtEl>
                                          <p:spTgt spid="553"/>
                                        </p:tgtEl>
                                      </p:cBhvr>
                                    </p:animEffect>
                                  </p:childTnLst>
                                </p:cTn>
                              </p:par>
                              <p:par>
                                <p:cTn id="910" presetID="10" presetClass="exit" presetSubtype="0" fill="hold" grpId="1" nodeType="withEffect">
                                  <p:stCondLst>
                                    <p:cond delay="0"/>
                                  </p:stCondLst>
                                  <p:childTnLst>
                                    <p:animEffect transition="out" filter="fade">
                                      <p:cBhvr>
                                        <p:cTn id="911" dur="250"/>
                                        <p:tgtEl>
                                          <p:spTgt spid="462"/>
                                        </p:tgtEl>
                                      </p:cBhvr>
                                    </p:animEffect>
                                    <p:set>
                                      <p:cBhvr>
                                        <p:cTn id="912" dur="1" fill="hold">
                                          <p:stCondLst>
                                            <p:cond delay="249"/>
                                          </p:stCondLst>
                                        </p:cTn>
                                        <p:tgtEl>
                                          <p:spTgt spid="462"/>
                                        </p:tgtEl>
                                        <p:attrNameLst>
                                          <p:attrName>style.visibility</p:attrName>
                                        </p:attrNameLst>
                                      </p:cBhvr>
                                      <p:to>
                                        <p:strVal val="hidden"/>
                                      </p:to>
                                    </p:set>
                                  </p:childTnLst>
                                </p:cTn>
                              </p:par>
                            </p:childTnLst>
                          </p:cTn>
                        </p:par>
                      </p:childTnLst>
                    </p:cTn>
                  </p:par>
                  <p:par>
                    <p:cTn id="913" fill="hold">
                      <p:stCondLst>
                        <p:cond delay="indefinite"/>
                      </p:stCondLst>
                      <p:childTnLst>
                        <p:par>
                          <p:cTn id="914" fill="hold">
                            <p:stCondLst>
                              <p:cond delay="0"/>
                            </p:stCondLst>
                            <p:childTnLst>
                              <p:par>
                                <p:cTn id="915" presetID="10" presetClass="entr" presetSubtype="0" fill="hold" grpId="0" nodeType="clickEffect">
                                  <p:stCondLst>
                                    <p:cond delay="0"/>
                                  </p:stCondLst>
                                  <p:childTnLst>
                                    <p:set>
                                      <p:cBhvr>
                                        <p:cTn id="916" dur="1" fill="hold">
                                          <p:stCondLst>
                                            <p:cond delay="0"/>
                                          </p:stCondLst>
                                        </p:cTn>
                                        <p:tgtEl>
                                          <p:spTgt spid="464"/>
                                        </p:tgtEl>
                                        <p:attrNameLst>
                                          <p:attrName>style.visibility</p:attrName>
                                        </p:attrNameLst>
                                      </p:cBhvr>
                                      <p:to>
                                        <p:strVal val="visible"/>
                                      </p:to>
                                    </p:set>
                                    <p:animEffect transition="in" filter="fade">
                                      <p:cBhvr>
                                        <p:cTn id="917" dur="250"/>
                                        <p:tgtEl>
                                          <p:spTgt spid="464"/>
                                        </p:tgtEl>
                                      </p:cBhvr>
                                    </p:animEffect>
                                  </p:childTnLst>
                                </p:cTn>
                              </p:par>
                              <p:par>
                                <p:cTn id="918" presetID="22" presetClass="entr" presetSubtype="8" fill="hold" grpId="0" nodeType="withEffect">
                                  <p:stCondLst>
                                    <p:cond delay="0"/>
                                  </p:stCondLst>
                                  <p:childTnLst>
                                    <p:set>
                                      <p:cBhvr>
                                        <p:cTn id="919" dur="1" fill="hold">
                                          <p:stCondLst>
                                            <p:cond delay="0"/>
                                          </p:stCondLst>
                                        </p:cTn>
                                        <p:tgtEl>
                                          <p:spTgt spid="554"/>
                                        </p:tgtEl>
                                        <p:attrNameLst>
                                          <p:attrName>style.visibility</p:attrName>
                                        </p:attrNameLst>
                                      </p:cBhvr>
                                      <p:to>
                                        <p:strVal val="visible"/>
                                      </p:to>
                                    </p:set>
                                    <p:animEffect transition="in" filter="wipe(left)">
                                      <p:cBhvr>
                                        <p:cTn id="920" dur="500"/>
                                        <p:tgtEl>
                                          <p:spTgt spid="554"/>
                                        </p:tgtEl>
                                      </p:cBhvr>
                                    </p:animEffect>
                                  </p:childTnLst>
                                </p:cTn>
                              </p:par>
                              <p:par>
                                <p:cTn id="921" presetID="10" presetClass="exit" presetSubtype="0" fill="hold" grpId="1" nodeType="withEffect">
                                  <p:stCondLst>
                                    <p:cond delay="0"/>
                                  </p:stCondLst>
                                  <p:childTnLst>
                                    <p:animEffect transition="out" filter="fade">
                                      <p:cBhvr>
                                        <p:cTn id="922" dur="250"/>
                                        <p:tgtEl>
                                          <p:spTgt spid="463"/>
                                        </p:tgtEl>
                                      </p:cBhvr>
                                    </p:animEffect>
                                    <p:set>
                                      <p:cBhvr>
                                        <p:cTn id="923" dur="1" fill="hold">
                                          <p:stCondLst>
                                            <p:cond delay="249"/>
                                          </p:stCondLst>
                                        </p:cTn>
                                        <p:tgtEl>
                                          <p:spTgt spid="463"/>
                                        </p:tgtEl>
                                        <p:attrNameLst>
                                          <p:attrName>style.visibility</p:attrName>
                                        </p:attrNameLst>
                                      </p:cBhvr>
                                      <p:to>
                                        <p:strVal val="hidden"/>
                                      </p:to>
                                    </p:set>
                                  </p:childTnLst>
                                </p:cTn>
                              </p:par>
                            </p:childTnLst>
                          </p:cTn>
                        </p:par>
                      </p:childTnLst>
                    </p:cTn>
                  </p:par>
                  <p:par>
                    <p:cTn id="924" fill="hold">
                      <p:stCondLst>
                        <p:cond delay="indefinite"/>
                      </p:stCondLst>
                      <p:childTnLst>
                        <p:par>
                          <p:cTn id="925" fill="hold">
                            <p:stCondLst>
                              <p:cond delay="0"/>
                            </p:stCondLst>
                            <p:childTnLst>
                              <p:par>
                                <p:cTn id="926" presetID="10" presetClass="entr" presetSubtype="0" fill="hold" grpId="0" nodeType="clickEffect">
                                  <p:stCondLst>
                                    <p:cond delay="0"/>
                                  </p:stCondLst>
                                  <p:childTnLst>
                                    <p:set>
                                      <p:cBhvr>
                                        <p:cTn id="927" dur="1" fill="hold">
                                          <p:stCondLst>
                                            <p:cond delay="0"/>
                                          </p:stCondLst>
                                        </p:cTn>
                                        <p:tgtEl>
                                          <p:spTgt spid="465"/>
                                        </p:tgtEl>
                                        <p:attrNameLst>
                                          <p:attrName>style.visibility</p:attrName>
                                        </p:attrNameLst>
                                      </p:cBhvr>
                                      <p:to>
                                        <p:strVal val="visible"/>
                                      </p:to>
                                    </p:set>
                                    <p:animEffect transition="in" filter="fade">
                                      <p:cBhvr>
                                        <p:cTn id="928" dur="250"/>
                                        <p:tgtEl>
                                          <p:spTgt spid="465"/>
                                        </p:tgtEl>
                                      </p:cBhvr>
                                    </p:animEffect>
                                  </p:childTnLst>
                                </p:cTn>
                              </p:par>
                              <p:par>
                                <p:cTn id="929" presetID="22" presetClass="entr" presetSubtype="8" fill="hold" grpId="0" nodeType="withEffect">
                                  <p:stCondLst>
                                    <p:cond delay="0"/>
                                  </p:stCondLst>
                                  <p:childTnLst>
                                    <p:set>
                                      <p:cBhvr>
                                        <p:cTn id="930" dur="1" fill="hold">
                                          <p:stCondLst>
                                            <p:cond delay="0"/>
                                          </p:stCondLst>
                                        </p:cTn>
                                        <p:tgtEl>
                                          <p:spTgt spid="555"/>
                                        </p:tgtEl>
                                        <p:attrNameLst>
                                          <p:attrName>style.visibility</p:attrName>
                                        </p:attrNameLst>
                                      </p:cBhvr>
                                      <p:to>
                                        <p:strVal val="visible"/>
                                      </p:to>
                                    </p:set>
                                    <p:animEffect transition="in" filter="wipe(left)">
                                      <p:cBhvr>
                                        <p:cTn id="931" dur="500"/>
                                        <p:tgtEl>
                                          <p:spTgt spid="555"/>
                                        </p:tgtEl>
                                      </p:cBhvr>
                                    </p:animEffect>
                                  </p:childTnLst>
                                </p:cTn>
                              </p:par>
                              <p:par>
                                <p:cTn id="932" presetID="10" presetClass="exit" presetSubtype="0" fill="hold" grpId="1" nodeType="withEffect">
                                  <p:stCondLst>
                                    <p:cond delay="0"/>
                                  </p:stCondLst>
                                  <p:childTnLst>
                                    <p:animEffect transition="out" filter="fade">
                                      <p:cBhvr>
                                        <p:cTn id="933" dur="250"/>
                                        <p:tgtEl>
                                          <p:spTgt spid="464"/>
                                        </p:tgtEl>
                                      </p:cBhvr>
                                    </p:animEffect>
                                    <p:set>
                                      <p:cBhvr>
                                        <p:cTn id="934" dur="1" fill="hold">
                                          <p:stCondLst>
                                            <p:cond delay="249"/>
                                          </p:stCondLst>
                                        </p:cTn>
                                        <p:tgtEl>
                                          <p:spTgt spid="464"/>
                                        </p:tgtEl>
                                        <p:attrNameLst>
                                          <p:attrName>style.visibility</p:attrName>
                                        </p:attrNameLst>
                                      </p:cBhvr>
                                      <p:to>
                                        <p:strVal val="hidden"/>
                                      </p:to>
                                    </p:set>
                                  </p:childTnLst>
                                </p:cTn>
                              </p:par>
                            </p:childTnLst>
                          </p:cTn>
                        </p:par>
                      </p:childTnLst>
                    </p:cTn>
                  </p:par>
                  <p:par>
                    <p:cTn id="935" fill="hold">
                      <p:stCondLst>
                        <p:cond delay="indefinite"/>
                      </p:stCondLst>
                      <p:childTnLst>
                        <p:par>
                          <p:cTn id="936" fill="hold">
                            <p:stCondLst>
                              <p:cond delay="0"/>
                            </p:stCondLst>
                            <p:childTnLst>
                              <p:par>
                                <p:cTn id="937" presetID="10" presetClass="entr" presetSubtype="0" fill="hold" grpId="0" nodeType="clickEffect">
                                  <p:stCondLst>
                                    <p:cond delay="0"/>
                                  </p:stCondLst>
                                  <p:childTnLst>
                                    <p:set>
                                      <p:cBhvr>
                                        <p:cTn id="938" dur="1" fill="hold">
                                          <p:stCondLst>
                                            <p:cond delay="0"/>
                                          </p:stCondLst>
                                        </p:cTn>
                                        <p:tgtEl>
                                          <p:spTgt spid="466"/>
                                        </p:tgtEl>
                                        <p:attrNameLst>
                                          <p:attrName>style.visibility</p:attrName>
                                        </p:attrNameLst>
                                      </p:cBhvr>
                                      <p:to>
                                        <p:strVal val="visible"/>
                                      </p:to>
                                    </p:set>
                                    <p:animEffect transition="in" filter="fade">
                                      <p:cBhvr>
                                        <p:cTn id="939" dur="250"/>
                                        <p:tgtEl>
                                          <p:spTgt spid="466"/>
                                        </p:tgtEl>
                                      </p:cBhvr>
                                    </p:animEffect>
                                  </p:childTnLst>
                                </p:cTn>
                              </p:par>
                              <p:par>
                                <p:cTn id="940" presetID="22" presetClass="entr" presetSubtype="8" fill="hold" grpId="0" nodeType="withEffect">
                                  <p:stCondLst>
                                    <p:cond delay="0"/>
                                  </p:stCondLst>
                                  <p:childTnLst>
                                    <p:set>
                                      <p:cBhvr>
                                        <p:cTn id="941" dur="1" fill="hold">
                                          <p:stCondLst>
                                            <p:cond delay="0"/>
                                          </p:stCondLst>
                                        </p:cTn>
                                        <p:tgtEl>
                                          <p:spTgt spid="556"/>
                                        </p:tgtEl>
                                        <p:attrNameLst>
                                          <p:attrName>style.visibility</p:attrName>
                                        </p:attrNameLst>
                                      </p:cBhvr>
                                      <p:to>
                                        <p:strVal val="visible"/>
                                      </p:to>
                                    </p:set>
                                    <p:animEffect transition="in" filter="wipe(left)">
                                      <p:cBhvr>
                                        <p:cTn id="942" dur="500"/>
                                        <p:tgtEl>
                                          <p:spTgt spid="556"/>
                                        </p:tgtEl>
                                      </p:cBhvr>
                                    </p:animEffect>
                                  </p:childTnLst>
                                </p:cTn>
                              </p:par>
                              <p:par>
                                <p:cTn id="943" presetID="10" presetClass="exit" presetSubtype="0" fill="hold" grpId="1" nodeType="withEffect">
                                  <p:stCondLst>
                                    <p:cond delay="0"/>
                                  </p:stCondLst>
                                  <p:childTnLst>
                                    <p:animEffect transition="out" filter="fade">
                                      <p:cBhvr>
                                        <p:cTn id="944" dur="250"/>
                                        <p:tgtEl>
                                          <p:spTgt spid="465"/>
                                        </p:tgtEl>
                                      </p:cBhvr>
                                    </p:animEffect>
                                    <p:set>
                                      <p:cBhvr>
                                        <p:cTn id="945" dur="1" fill="hold">
                                          <p:stCondLst>
                                            <p:cond delay="249"/>
                                          </p:stCondLst>
                                        </p:cTn>
                                        <p:tgtEl>
                                          <p:spTgt spid="465"/>
                                        </p:tgtEl>
                                        <p:attrNameLst>
                                          <p:attrName>style.visibility</p:attrName>
                                        </p:attrNameLst>
                                      </p:cBhvr>
                                      <p:to>
                                        <p:strVal val="hidden"/>
                                      </p:to>
                                    </p:set>
                                  </p:childTnLst>
                                </p:cTn>
                              </p:par>
                            </p:childTnLst>
                          </p:cTn>
                        </p:par>
                      </p:childTnLst>
                    </p:cTn>
                  </p:par>
                  <p:par>
                    <p:cTn id="946" fill="hold">
                      <p:stCondLst>
                        <p:cond delay="indefinite"/>
                      </p:stCondLst>
                      <p:childTnLst>
                        <p:par>
                          <p:cTn id="947" fill="hold">
                            <p:stCondLst>
                              <p:cond delay="0"/>
                            </p:stCondLst>
                            <p:childTnLst>
                              <p:par>
                                <p:cTn id="948" presetID="10" presetClass="entr" presetSubtype="0" fill="hold" grpId="0" nodeType="clickEffect">
                                  <p:stCondLst>
                                    <p:cond delay="0"/>
                                  </p:stCondLst>
                                  <p:childTnLst>
                                    <p:set>
                                      <p:cBhvr>
                                        <p:cTn id="949" dur="1" fill="hold">
                                          <p:stCondLst>
                                            <p:cond delay="0"/>
                                          </p:stCondLst>
                                        </p:cTn>
                                        <p:tgtEl>
                                          <p:spTgt spid="467"/>
                                        </p:tgtEl>
                                        <p:attrNameLst>
                                          <p:attrName>style.visibility</p:attrName>
                                        </p:attrNameLst>
                                      </p:cBhvr>
                                      <p:to>
                                        <p:strVal val="visible"/>
                                      </p:to>
                                    </p:set>
                                    <p:animEffect transition="in" filter="fade">
                                      <p:cBhvr>
                                        <p:cTn id="950" dur="250"/>
                                        <p:tgtEl>
                                          <p:spTgt spid="467"/>
                                        </p:tgtEl>
                                      </p:cBhvr>
                                    </p:animEffect>
                                  </p:childTnLst>
                                </p:cTn>
                              </p:par>
                              <p:par>
                                <p:cTn id="951" presetID="22" presetClass="entr" presetSubtype="8" fill="hold" grpId="0" nodeType="withEffect">
                                  <p:stCondLst>
                                    <p:cond delay="0"/>
                                  </p:stCondLst>
                                  <p:childTnLst>
                                    <p:set>
                                      <p:cBhvr>
                                        <p:cTn id="952" dur="1" fill="hold">
                                          <p:stCondLst>
                                            <p:cond delay="0"/>
                                          </p:stCondLst>
                                        </p:cTn>
                                        <p:tgtEl>
                                          <p:spTgt spid="557"/>
                                        </p:tgtEl>
                                        <p:attrNameLst>
                                          <p:attrName>style.visibility</p:attrName>
                                        </p:attrNameLst>
                                      </p:cBhvr>
                                      <p:to>
                                        <p:strVal val="visible"/>
                                      </p:to>
                                    </p:set>
                                    <p:animEffect transition="in" filter="wipe(left)">
                                      <p:cBhvr>
                                        <p:cTn id="953" dur="500"/>
                                        <p:tgtEl>
                                          <p:spTgt spid="557"/>
                                        </p:tgtEl>
                                      </p:cBhvr>
                                    </p:animEffect>
                                  </p:childTnLst>
                                </p:cTn>
                              </p:par>
                              <p:par>
                                <p:cTn id="954" presetID="10" presetClass="exit" presetSubtype="0" fill="hold" grpId="1" nodeType="withEffect">
                                  <p:stCondLst>
                                    <p:cond delay="0"/>
                                  </p:stCondLst>
                                  <p:childTnLst>
                                    <p:animEffect transition="out" filter="fade">
                                      <p:cBhvr>
                                        <p:cTn id="955" dur="250"/>
                                        <p:tgtEl>
                                          <p:spTgt spid="466"/>
                                        </p:tgtEl>
                                      </p:cBhvr>
                                    </p:animEffect>
                                    <p:set>
                                      <p:cBhvr>
                                        <p:cTn id="956" dur="1" fill="hold">
                                          <p:stCondLst>
                                            <p:cond delay="249"/>
                                          </p:stCondLst>
                                        </p:cTn>
                                        <p:tgtEl>
                                          <p:spTgt spid="466"/>
                                        </p:tgtEl>
                                        <p:attrNameLst>
                                          <p:attrName>style.visibility</p:attrName>
                                        </p:attrNameLst>
                                      </p:cBhvr>
                                      <p:to>
                                        <p:strVal val="hidden"/>
                                      </p:to>
                                    </p:set>
                                  </p:childTnLst>
                                </p:cTn>
                              </p:par>
                            </p:childTnLst>
                          </p:cTn>
                        </p:par>
                      </p:childTnLst>
                    </p:cTn>
                  </p:par>
                  <p:par>
                    <p:cTn id="957" fill="hold">
                      <p:stCondLst>
                        <p:cond delay="indefinite"/>
                      </p:stCondLst>
                      <p:childTnLst>
                        <p:par>
                          <p:cTn id="958" fill="hold">
                            <p:stCondLst>
                              <p:cond delay="0"/>
                            </p:stCondLst>
                            <p:childTnLst>
                              <p:par>
                                <p:cTn id="959" presetID="10" presetClass="entr" presetSubtype="0" fill="hold" grpId="0" nodeType="clickEffect">
                                  <p:stCondLst>
                                    <p:cond delay="0"/>
                                  </p:stCondLst>
                                  <p:childTnLst>
                                    <p:set>
                                      <p:cBhvr>
                                        <p:cTn id="960" dur="1" fill="hold">
                                          <p:stCondLst>
                                            <p:cond delay="0"/>
                                          </p:stCondLst>
                                        </p:cTn>
                                        <p:tgtEl>
                                          <p:spTgt spid="468"/>
                                        </p:tgtEl>
                                        <p:attrNameLst>
                                          <p:attrName>style.visibility</p:attrName>
                                        </p:attrNameLst>
                                      </p:cBhvr>
                                      <p:to>
                                        <p:strVal val="visible"/>
                                      </p:to>
                                    </p:set>
                                    <p:animEffect transition="in" filter="fade">
                                      <p:cBhvr>
                                        <p:cTn id="961" dur="250"/>
                                        <p:tgtEl>
                                          <p:spTgt spid="468"/>
                                        </p:tgtEl>
                                      </p:cBhvr>
                                    </p:animEffect>
                                  </p:childTnLst>
                                </p:cTn>
                              </p:par>
                              <p:par>
                                <p:cTn id="962" presetID="22" presetClass="entr" presetSubtype="8" fill="hold" grpId="0" nodeType="withEffect">
                                  <p:stCondLst>
                                    <p:cond delay="0"/>
                                  </p:stCondLst>
                                  <p:childTnLst>
                                    <p:set>
                                      <p:cBhvr>
                                        <p:cTn id="963" dur="1" fill="hold">
                                          <p:stCondLst>
                                            <p:cond delay="0"/>
                                          </p:stCondLst>
                                        </p:cTn>
                                        <p:tgtEl>
                                          <p:spTgt spid="558"/>
                                        </p:tgtEl>
                                        <p:attrNameLst>
                                          <p:attrName>style.visibility</p:attrName>
                                        </p:attrNameLst>
                                      </p:cBhvr>
                                      <p:to>
                                        <p:strVal val="visible"/>
                                      </p:to>
                                    </p:set>
                                    <p:animEffect transition="in" filter="wipe(left)">
                                      <p:cBhvr>
                                        <p:cTn id="964" dur="500"/>
                                        <p:tgtEl>
                                          <p:spTgt spid="558"/>
                                        </p:tgtEl>
                                      </p:cBhvr>
                                    </p:animEffect>
                                  </p:childTnLst>
                                </p:cTn>
                              </p:par>
                              <p:par>
                                <p:cTn id="965" presetID="10" presetClass="exit" presetSubtype="0" fill="hold" grpId="1" nodeType="withEffect">
                                  <p:stCondLst>
                                    <p:cond delay="0"/>
                                  </p:stCondLst>
                                  <p:childTnLst>
                                    <p:animEffect transition="out" filter="fade">
                                      <p:cBhvr>
                                        <p:cTn id="966" dur="250"/>
                                        <p:tgtEl>
                                          <p:spTgt spid="467"/>
                                        </p:tgtEl>
                                      </p:cBhvr>
                                    </p:animEffect>
                                    <p:set>
                                      <p:cBhvr>
                                        <p:cTn id="967" dur="1" fill="hold">
                                          <p:stCondLst>
                                            <p:cond delay="249"/>
                                          </p:stCondLst>
                                        </p:cTn>
                                        <p:tgtEl>
                                          <p:spTgt spid="467"/>
                                        </p:tgtEl>
                                        <p:attrNameLst>
                                          <p:attrName>style.visibility</p:attrName>
                                        </p:attrNameLst>
                                      </p:cBhvr>
                                      <p:to>
                                        <p:strVal val="hidden"/>
                                      </p:to>
                                    </p:set>
                                  </p:childTnLst>
                                </p:cTn>
                              </p:par>
                            </p:childTnLst>
                          </p:cTn>
                        </p:par>
                      </p:childTnLst>
                    </p:cTn>
                  </p:par>
                  <p:par>
                    <p:cTn id="968" fill="hold">
                      <p:stCondLst>
                        <p:cond delay="indefinite"/>
                      </p:stCondLst>
                      <p:childTnLst>
                        <p:par>
                          <p:cTn id="969" fill="hold">
                            <p:stCondLst>
                              <p:cond delay="0"/>
                            </p:stCondLst>
                            <p:childTnLst>
                              <p:par>
                                <p:cTn id="970" presetID="10" presetClass="entr" presetSubtype="0" fill="hold" grpId="0" nodeType="clickEffect">
                                  <p:stCondLst>
                                    <p:cond delay="0"/>
                                  </p:stCondLst>
                                  <p:childTnLst>
                                    <p:set>
                                      <p:cBhvr>
                                        <p:cTn id="971" dur="1" fill="hold">
                                          <p:stCondLst>
                                            <p:cond delay="0"/>
                                          </p:stCondLst>
                                        </p:cTn>
                                        <p:tgtEl>
                                          <p:spTgt spid="469"/>
                                        </p:tgtEl>
                                        <p:attrNameLst>
                                          <p:attrName>style.visibility</p:attrName>
                                        </p:attrNameLst>
                                      </p:cBhvr>
                                      <p:to>
                                        <p:strVal val="visible"/>
                                      </p:to>
                                    </p:set>
                                    <p:animEffect transition="in" filter="fade">
                                      <p:cBhvr>
                                        <p:cTn id="972" dur="250"/>
                                        <p:tgtEl>
                                          <p:spTgt spid="469"/>
                                        </p:tgtEl>
                                      </p:cBhvr>
                                    </p:animEffect>
                                  </p:childTnLst>
                                </p:cTn>
                              </p:par>
                              <p:par>
                                <p:cTn id="973" presetID="22" presetClass="entr" presetSubtype="8" fill="hold" grpId="0" nodeType="withEffect">
                                  <p:stCondLst>
                                    <p:cond delay="0"/>
                                  </p:stCondLst>
                                  <p:childTnLst>
                                    <p:set>
                                      <p:cBhvr>
                                        <p:cTn id="974" dur="1" fill="hold">
                                          <p:stCondLst>
                                            <p:cond delay="0"/>
                                          </p:stCondLst>
                                        </p:cTn>
                                        <p:tgtEl>
                                          <p:spTgt spid="559"/>
                                        </p:tgtEl>
                                        <p:attrNameLst>
                                          <p:attrName>style.visibility</p:attrName>
                                        </p:attrNameLst>
                                      </p:cBhvr>
                                      <p:to>
                                        <p:strVal val="visible"/>
                                      </p:to>
                                    </p:set>
                                    <p:animEffect transition="in" filter="wipe(left)">
                                      <p:cBhvr>
                                        <p:cTn id="975" dur="500"/>
                                        <p:tgtEl>
                                          <p:spTgt spid="559"/>
                                        </p:tgtEl>
                                      </p:cBhvr>
                                    </p:animEffect>
                                  </p:childTnLst>
                                </p:cTn>
                              </p:par>
                              <p:par>
                                <p:cTn id="976" presetID="10" presetClass="exit" presetSubtype="0" fill="hold" grpId="1" nodeType="withEffect">
                                  <p:stCondLst>
                                    <p:cond delay="0"/>
                                  </p:stCondLst>
                                  <p:childTnLst>
                                    <p:animEffect transition="out" filter="fade">
                                      <p:cBhvr>
                                        <p:cTn id="977" dur="250"/>
                                        <p:tgtEl>
                                          <p:spTgt spid="468"/>
                                        </p:tgtEl>
                                      </p:cBhvr>
                                    </p:animEffect>
                                    <p:set>
                                      <p:cBhvr>
                                        <p:cTn id="978" dur="1" fill="hold">
                                          <p:stCondLst>
                                            <p:cond delay="249"/>
                                          </p:stCondLst>
                                        </p:cTn>
                                        <p:tgtEl>
                                          <p:spTgt spid="468"/>
                                        </p:tgtEl>
                                        <p:attrNameLst>
                                          <p:attrName>style.visibility</p:attrName>
                                        </p:attrNameLst>
                                      </p:cBhvr>
                                      <p:to>
                                        <p:strVal val="hidden"/>
                                      </p:to>
                                    </p:set>
                                  </p:childTnLst>
                                </p:cTn>
                              </p:par>
                            </p:childTnLst>
                          </p:cTn>
                        </p:par>
                      </p:childTnLst>
                    </p:cTn>
                  </p:par>
                  <p:par>
                    <p:cTn id="979" fill="hold">
                      <p:stCondLst>
                        <p:cond delay="indefinite"/>
                      </p:stCondLst>
                      <p:childTnLst>
                        <p:par>
                          <p:cTn id="980" fill="hold">
                            <p:stCondLst>
                              <p:cond delay="0"/>
                            </p:stCondLst>
                            <p:childTnLst>
                              <p:par>
                                <p:cTn id="981" presetID="10" presetClass="entr" presetSubtype="0" fill="hold" grpId="0" nodeType="clickEffect">
                                  <p:stCondLst>
                                    <p:cond delay="0"/>
                                  </p:stCondLst>
                                  <p:childTnLst>
                                    <p:set>
                                      <p:cBhvr>
                                        <p:cTn id="982" dur="1" fill="hold">
                                          <p:stCondLst>
                                            <p:cond delay="0"/>
                                          </p:stCondLst>
                                        </p:cTn>
                                        <p:tgtEl>
                                          <p:spTgt spid="470"/>
                                        </p:tgtEl>
                                        <p:attrNameLst>
                                          <p:attrName>style.visibility</p:attrName>
                                        </p:attrNameLst>
                                      </p:cBhvr>
                                      <p:to>
                                        <p:strVal val="visible"/>
                                      </p:to>
                                    </p:set>
                                    <p:animEffect transition="in" filter="fade">
                                      <p:cBhvr>
                                        <p:cTn id="983" dur="250"/>
                                        <p:tgtEl>
                                          <p:spTgt spid="470"/>
                                        </p:tgtEl>
                                      </p:cBhvr>
                                    </p:animEffect>
                                  </p:childTnLst>
                                </p:cTn>
                              </p:par>
                              <p:par>
                                <p:cTn id="984" presetID="22" presetClass="entr" presetSubtype="8" fill="hold" grpId="0" nodeType="withEffect">
                                  <p:stCondLst>
                                    <p:cond delay="0"/>
                                  </p:stCondLst>
                                  <p:childTnLst>
                                    <p:set>
                                      <p:cBhvr>
                                        <p:cTn id="985" dur="1" fill="hold">
                                          <p:stCondLst>
                                            <p:cond delay="0"/>
                                          </p:stCondLst>
                                        </p:cTn>
                                        <p:tgtEl>
                                          <p:spTgt spid="560"/>
                                        </p:tgtEl>
                                        <p:attrNameLst>
                                          <p:attrName>style.visibility</p:attrName>
                                        </p:attrNameLst>
                                      </p:cBhvr>
                                      <p:to>
                                        <p:strVal val="visible"/>
                                      </p:to>
                                    </p:set>
                                    <p:animEffect transition="in" filter="wipe(left)">
                                      <p:cBhvr>
                                        <p:cTn id="986" dur="500"/>
                                        <p:tgtEl>
                                          <p:spTgt spid="560"/>
                                        </p:tgtEl>
                                      </p:cBhvr>
                                    </p:animEffect>
                                  </p:childTnLst>
                                </p:cTn>
                              </p:par>
                              <p:par>
                                <p:cTn id="987" presetID="10" presetClass="exit" presetSubtype="0" fill="hold" grpId="1" nodeType="withEffect">
                                  <p:stCondLst>
                                    <p:cond delay="0"/>
                                  </p:stCondLst>
                                  <p:childTnLst>
                                    <p:animEffect transition="out" filter="fade">
                                      <p:cBhvr>
                                        <p:cTn id="988" dur="250"/>
                                        <p:tgtEl>
                                          <p:spTgt spid="469"/>
                                        </p:tgtEl>
                                      </p:cBhvr>
                                    </p:animEffect>
                                    <p:set>
                                      <p:cBhvr>
                                        <p:cTn id="989" dur="1" fill="hold">
                                          <p:stCondLst>
                                            <p:cond delay="249"/>
                                          </p:stCondLst>
                                        </p:cTn>
                                        <p:tgtEl>
                                          <p:spTgt spid="469"/>
                                        </p:tgtEl>
                                        <p:attrNameLst>
                                          <p:attrName>style.visibility</p:attrName>
                                        </p:attrNameLst>
                                      </p:cBhvr>
                                      <p:to>
                                        <p:strVal val="hidden"/>
                                      </p:to>
                                    </p:set>
                                  </p:childTnLst>
                                </p:cTn>
                              </p:par>
                              <p:par>
                                <p:cTn id="990" presetID="1" presetClass="exit" presetSubtype="0" fill="hold" grpId="0" nodeType="withEffect">
                                  <p:stCondLst>
                                    <p:cond delay="0"/>
                                  </p:stCondLst>
                                  <p:childTnLst>
                                    <p:set>
                                      <p:cBhvr>
                                        <p:cTn id="991" dur="1" fill="hold">
                                          <p:stCondLst>
                                            <p:cond delay="0"/>
                                          </p:stCondLst>
                                        </p:cTn>
                                        <p:tgtEl>
                                          <p:spTgt spid="379"/>
                                        </p:tgtEl>
                                        <p:attrNameLst>
                                          <p:attrName>style.visibility</p:attrName>
                                        </p:attrNameLst>
                                      </p:cBhvr>
                                      <p:to>
                                        <p:strVal val="hidden"/>
                                      </p:to>
                                    </p:set>
                                  </p:childTnLst>
                                </p:cTn>
                              </p:par>
                              <p:par>
                                <p:cTn id="992" presetID="1" presetClass="entr" presetSubtype="0" fill="hold" grpId="0" nodeType="withEffect">
                                  <p:stCondLst>
                                    <p:cond delay="0"/>
                                  </p:stCondLst>
                                  <p:childTnLst>
                                    <p:set>
                                      <p:cBhvr>
                                        <p:cTn id="993" dur="1" fill="hold">
                                          <p:stCondLst>
                                            <p:cond delay="0"/>
                                          </p:stCondLst>
                                        </p:cTn>
                                        <p:tgtEl>
                                          <p:spTgt spid="561"/>
                                        </p:tgtEl>
                                        <p:attrNameLst>
                                          <p:attrName>style.visibility</p:attrName>
                                        </p:attrNameLst>
                                      </p:cBhvr>
                                      <p:to>
                                        <p:strVal val="visible"/>
                                      </p:to>
                                    </p:set>
                                  </p:childTnLst>
                                </p:cTn>
                              </p:par>
                            </p:childTnLst>
                          </p:cTn>
                        </p:par>
                      </p:childTnLst>
                    </p:cTn>
                  </p:par>
                </p:childTnLst>
              </p:cTn>
              <p:nextCondLst>
                <p:cond evt="onClick" delay="0">
                  <p:tgtEl>
                    <p:spTgt spid="379"/>
                  </p:tgtEl>
                </p:cond>
              </p:nextCondLst>
            </p:seq>
            <p:seq concurrent="1" nextAc="seek">
              <p:cTn id="994" restart="whenNotActive" fill="hold" evtFilter="cancelBubble" nodeType="interactiveSeq">
                <p:stCondLst>
                  <p:cond evt="onClick" delay="0">
                    <p:tgtEl>
                      <p:spTgt spid="563"/>
                    </p:tgtEl>
                  </p:cond>
                </p:stCondLst>
                <p:endSync evt="end" delay="0">
                  <p:rtn val="all"/>
                </p:endSync>
                <p:childTnLst>
                  <p:par>
                    <p:cTn id="995" fill="hold">
                      <p:stCondLst>
                        <p:cond delay="0"/>
                      </p:stCondLst>
                      <p:childTnLst>
                        <p:par>
                          <p:cTn id="996" fill="hold">
                            <p:stCondLst>
                              <p:cond delay="0"/>
                            </p:stCondLst>
                            <p:childTnLst>
                              <p:par>
                                <p:cTn id="997" presetID="10" presetClass="entr" presetSubtype="0" fill="hold" grpId="0" nodeType="clickEffect">
                                  <p:stCondLst>
                                    <p:cond delay="0"/>
                                  </p:stCondLst>
                                  <p:childTnLst>
                                    <p:set>
                                      <p:cBhvr>
                                        <p:cTn id="998" dur="1" fill="hold">
                                          <p:stCondLst>
                                            <p:cond delay="0"/>
                                          </p:stCondLst>
                                        </p:cTn>
                                        <p:tgtEl>
                                          <p:spTgt spid="565"/>
                                        </p:tgtEl>
                                        <p:attrNameLst>
                                          <p:attrName>style.visibility</p:attrName>
                                        </p:attrNameLst>
                                      </p:cBhvr>
                                      <p:to>
                                        <p:strVal val="visible"/>
                                      </p:to>
                                    </p:set>
                                    <p:animEffect transition="in" filter="fade">
                                      <p:cBhvr>
                                        <p:cTn id="999" dur="250"/>
                                        <p:tgtEl>
                                          <p:spTgt spid="565"/>
                                        </p:tgtEl>
                                      </p:cBhvr>
                                    </p:animEffect>
                                  </p:childTnLst>
                                </p:cTn>
                              </p:par>
                              <p:par>
                                <p:cTn id="1000" presetID="22" presetClass="entr" presetSubtype="8" fill="hold" grpId="0" nodeType="withEffect">
                                  <p:stCondLst>
                                    <p:cond delay="0"/>
                                  </p:stCondLst>
                                  <p:childTnLst>
                                    <p:set>
                                      <p:cBhvr>
                                        <p:cTn id="1001" dur="1" fill="hold">
                                          <p:stCondLst>
                                            <p:cond delay="0"/>
                                          </p:stCondLst>
                                        </p:cTn>
                                        <p:tgtEl>
                                          <p:spTgt spid="655"/>
                                        </p:tgtEl>
                                        <p:attrNameLst>
                                          <p:attrName>style.visibility</p:attrName>
                                        </p:attrNameLst>
                                      </p:cBhvr>
                                      <p:to>
                                        <p:strVal val="visible"/>
                                      </p:to>
                                    </p:set>
                                    <p:animEffect transition="in" filter="wipe(left)">
                                      <p:cBhvr>
                                        <p:cTn id="1002" dur="500"/>
                                        <p:tgtEl>
                                          <p:spTgt spid="655"/>
                                        </p:tgtEl>
                                      </p:cBhvr>
                                    </p:animEffect>
                                  </p:childTnLst>
                                </p:cTn>
                              </p:par>
                            </p:childTnLst>
                          </p:cTn>
                        </p:par>
                      </p:childTnLst>
                    </p:cTn>
                  </p:par>
                  <p:par>
                    <p:cTn id="1003" fill="hold">
                      <p:stCondLst>
                        <p:cond delay="indefinite"/>
                      </p:stCondLst>
                      <p:childTnLst>
                        <p:par>
                          <p:cTn id="1004" fill="hold">
                            <p:stCondLst>
                              <p:cond delay="0"/>
                            </p:stCondLst>
                            <p:childTnLst>
                              <p:par>
                                <p:cTn id="1005" presetID="10" presetClass="entr" presetSubtype="0" fill="hold" grpId="0" nodeType="clickEffect">
                                  <p:stCondLst>
                                    <p:cond delay="0"/>
                                  </p:stCondLst>
                                  <p:childTnLst>
                                    <p:set>
                                      <p:cBhvr>
                                        <p:cTn id="1006" dur="1" fill="hold">
                                          <p:stCondLst>
                                            <p:cond delay="0"/>
                                          </p:stCondLst>
                                        </p:cTn>
                                        <p:tgtEl>
                                          <p:spTgt spid="566"/>
                                        </p:tgtEl>
                                        <p:attrNameLst>
                                          <p:attrName>style.visibility</p:attrName>
                                        </p:attrNameLst>
                                      </p:cBhvr>
                                      <p:to>
                                        <p:strVal val="visible"/>
                                      </p:to>
                                    </p:set>
                                    <p:animEffect transition="in" filter="fade">
                                      <p:cBhvr>
                                        <p:cTn id="1007" dur="250"/>
                                        <p:tgtEl>
                                          <p:spTgt spid="566"/>
                                        </p:tgtEl>
                                      </p:cBhvr>
                                    </p:animEffect>
                                  </p:childTnLst>
                                </p:cTn>
                              </p:par>
                              <p:par>
                                <p:cTn id="1008" presetID="22" presetClass="entr" presetSubtype="8" fill="hold" grpId="0" nodeType="withEffect">
                                  <p:stCondLst>
                                    <p:cond delay="0"/>
                                  </p:stCondLst>
                                  <p:childTnLst>
                                    <p:set>
                                      <p:cBhvr>
                                        <p:cTn id="1009" dur="1" fill="hold">
                                          <p:stCondLst>
                                            <p:cond delay="0"/>
                                          </p:stCondLst>
                                        </p:cTn>
                                        <p:tgtEl>
                                          <p:spTgt spid="656"/>
                                        </p:tgtEl>
                                        <p:attrNameLst>
                                          <p:attrName>style.visibility</p:attrName>
                                        </p:attrNameLst>
                                      </p:cBhvr>
                                      <p:to>
                                        <p:strVal val="visible"/>
                                      </p:to>
                                    </p:set>
                                    <p:animEffect transition="in" filter="wipe(left)">
                                      <p:cBhvr>
                                        <p:cTn id="1010" dur="500"/>
                                        <p:tgtEl>
                                          <p:spTgt spid="656"/>
                                        </p:tgtEl>
                                      </p:cBhvr>
                                    </p:animEffect>
                                  </p:childTnLst>
                                </p:cTn>
                              </p:par>
                              <p:par>
                                <p:cTn id="1011" presetID="10" presetClass="exit" presetSubtype="0" fill="hold" grpId="1" nodeType="withEffect">
                                  <p:stCondLst>
                                    <p:cond delay="0"/>
                                  </p:stCondLst>
                                  <p:childTnLst>
                                    <p:animEffect transition="out" filter="fade">
                                      <p:cBhvr>
                                        <p:cTn id="1012" dur="250"/>
                                        <p:tgtEl>
                                          <p:spTgt spid="565"/>
                                        </p:tgtEl>
                                      </p:cBhvr>
                                    </p:animEffect>
                                    <p:set>
                                      <p:cBhvr>
                                        <p:cTn id="1013" dur="1" fill="hold">
                                          <p:stCondLst>
                                            <p:cond delay="249"/>
                                          </p:stCondLst>
                                        </p:cTn>
                                        <p:tgtEl>
                                          <p:spTgt spid="565"/>
                                        </p:tgtEl>
                                        <p:attrNameLst>
                                          <p:attrName>style.visibility</p:attrName>
                                        </p:attrNameLst>
                                      </p:cBhvr>
                                      <p:to>
                                        <p:strVal val="hidden"/>
                                      </p:to>
                                    </p:set>
                                  </p:childTnLst>
                                </p:cTn>
                              </p:par>
                            </p:childTnLst>
                          </p:cTn>
                        </p:par>
                      </p:childTnLst>
                    </p:cTn>
                  </p:par>
                  <p:par>
                    <p:cTn id="1014" fill="hold">
                      <p:stCondLst>
                        <p:cond delay="indefinite"/>
                      </p:stCondLst>
                      <p:childTnLst>
                        <p:par>
                          <p:cTn id="1015" fill="hold">
                            <p:stCondLst>
                              <p:cond delay="0"/>
                            </p:stCondLst>
                            <p:childTnLst>
                              <p:par>
                                <p:cTn id="1016" presetID="10" presetClass="entr" presetSubtype="0" fill="hold" grpId="0" nodeType="clickEffect">
                                  <p:stCondLst>
                                    <p:cond delay="0"/>
                                  </p:stCondLst>
                                  <p:childTnLst>
                                    <p:set>
                                      <p:cBhvr>
                                        <p:cTn id="1017" dur="1" fill="hold">
                                          <p:stCondLst>
                                            <p:cond delay="0"/>
                                          </p:stCondLst>
                                        </p:cTn>
                                        <p:tgtEl>
                                          <p:spTgt spid="567"/>
                                        </p:tgtEl>
                                        <p:attrNameLst>
                                          <p:attrName>style.visibility</p:attrName>
                                        </p:attrNameLst>
                                      </p:cBhvr>
                                      <p:to>
                                        <p:strVal val="visible"/>
                                      </p:to>
                                    </p:set>
                                    <p:animEffect transition="in" filter="fade">
                                      <p:cBhvr>
                                        <p:cTn id="1018" dur="250"/>
                                        <p:tgtEl>
                                          <p:spTgt spid="567"/>
                                        </p:tgtEl>
                                      </p:cBhvr>
                                    </p:animEffect>
                                  </p:childTnLst>
                                </p:cTn>
                              </p:par>
                              <p:par>
                                <p:cTn id="1019" presetID="22" presetClass="entr" presetSubtype="8" fill="hold" grpId="0" nodeType="withEffect">
                                  <p:stCondLst>
                                    <p:cond delay="0"/>
                                  </p:stCondLst>
                                  <p:childTnLst>
                                    <p:set>
                                      <p:cBhvr>
                                        <p:cTn id="1020" dur="1" fill="hold">
                                          <p:stCondLst>
                                            <p:cond delay="0"/>
                                          </p:stCondLst>
                                        </p:cTn>
                                        <p:tgtEl>
                                          <p:spTgt spid="657"/>
                                        </p:tgtEl>
                                        <p:attrNameLst>
                                          <p:attrName>style.visibility</p:attrName>
                                        </p:attrNameLst>
                                      </p:cBhvr>
                                      <p:to>
                                        <p:strVal val="visible"/>
                                      </p:to>
                                    </p:set>
                                    <p:animEffect transition="in" filter="wipe(left)">
                                      <p:cBhvr>
                                        <p:cTn id="1021" dur="500"/>
                                        <p:tgtEl>
                                          <p:spTgt spid="657"/>
                                        </p:tgtEl>
                                      </p:cBhvr>
                                    </p:animEffect>
                                  </p:childTnLst>
                                </p:cTn>
                              </p:par>
                              <p:par>
                                <p:cTn id="1022" presetID="10" presetClass="exit" presetSubtype="0" fill="hold" grpId="1" nodeType="withEffect">
                                  <p:stCondLst>
                                    <p:cond delay="0"/>
                                  </p:stCondLst>
                                  <p:childTnLst>
                                    <p:animEffect transition="out" filter="fade">
                                      <p:cBhvr>
                                        <p:cTn id="1023" dur="250"/>
                                        <p:tgtEl>
                                          <p:spTgt spid="566"/>
                                        </p:tgtEl>
                                      </p:cBhvr>
                                    </p:animEffect>
                                    <p:set>
                                      <p:cBhvr>
                                        <p:cTn id="1024" dur="1" fill="hold">
                                          <p:stCondLst>
                                            <p:cond delay="249"/>
                                          </p:stCondLst>
                                        </p:cTn>
                                        <p:tgtEl>
                                          <p:spTgt spid="566"/>
                                        </p:tgtEl>
                                        <p:attrNameLst>
                                          <p:attrName>style.visibility</p:attrName>
                                        </p:attrNameLst>
                                      </p:cBhvr>
                                      <p:to>
                                        <p:strVal val="hidden"/>
                                      </p:to>
                                    </p:set>
                                  </p:childTnLst>
                                </p:cTn>
                              </p:par>
                            </p:childTnLst>
                          </p:cTn>
                        </p:par>
                      </p:childTnLst>
                    </p:cTn>
                  </p:par>
                  <p:par>
                    <p:cTn id="1025" fill="hold">
                      <p:stCondLst>
                        <p:cond delay="indefinite"/>
                      </p:stCondLst>
                      <p:childTnLst>
                        <p:par>
                          <p:cTn id="1026" fill="hold">
                            <p:stCondLst>
                              <p:cond delay="0"/>
                            </p:stCondLst>
                            <p:childTnLst>
                              <p:par>
                                <p:cTn id="1027" presetID="10" presetClass="entr" presetSubtype="0" fill="hold" grpId="0" nodeType="clickEffect">
                                  <p:stCondLst>
                                    <p:cond delay="0"/>
                                  </p:stCondLst>
                                  <p:childTnLst>
                                    <p:set>
                                      <p:cBhvr>
                                        <p:cTn id="1028" dur="1" fill="hold">
                                          <p:stCondLst>
                                            <p:cond delay="0"/>
                                          </p:stCondLst>
                                        </p:cTn>
                                        <p:tgtEl>
                                          <p:spTgt spid="568"/>
                                        </p:tgtEl>
                                        <p:attrNameLst>
                                          <p:attrName>style.visibility</p:attrName>
                                        </p:attrNameLst>
                                      </p:cBhvr>
                                      <p:to>
                                        <p:strVal val="visible"/>
                                      </p:to>
                                    </p:set>
                                    <p:animEffect transition="in" filter="fade">
                                      <p:cBhvr>
                                        <p:cTn id="1029" dur="250"/>
                                        <p:tgtEl>
                                          <p:spTgt spid="568"/>
                                        </p:tgtEl>
                                      </p:cBhvr>
                                    </p:animEffect>
                                  </p:childTnLst>
                                </p:cTn>
                              </p:par>
                              <p:par>
                                <p:cTn id="1030" presetID="22" presetClass="entr" presetSubtype="8" fill="hold" grpId="0" nodeType="withEffect">
                                  <p:stCondLst>
                                    <p:cond delay="0"/>
                                  </p:stCondLst>
                                  <p:childTnLst>
                                    <p:set>
                                      <p:cBhvr>
                                        <p:cTn id="1031" dur="1" fill="hold">
                                          <p:stCondLst>
                                            <p:cond delay="0"/>
                                          </p:stCondLst>
                                        </p:cTn>
                                        <p:tgtEl>
                                          <p:spTgt spid="658"/>
                                        </p:tgtEl>
                                        <p:attrNameLst>
                                          <p:attrName>style.visibility</p:attrName>
                                        </p:attrNameLst>
                                      </p:cBhvr>
                                      <p:to>
                                        <p:strVal val="visible"/>
                                      </p:to>
                                    </p:set>
                                    <p:animEffect transition="in" filter="wipe(left)">
                                      <p:cBhvr>
                                        <p:cTn id="1032" dur="500"/>
                                        <p:tgtEl>
                                          <p:spTgt spid="658"/>
                                        </p:tgtEl>
                                      </p:cBhvr>
                                    </p:animEffect>
                                  </p:childTnLst>
                                </p:cTn>
                              </p:par>
                              <p:par>
                                <p:cTn id="1033" presetID="10" presetClass="exit" presetSubtype="0" fill="hold" grpId="1" nodeType="withEffect">
                                  <p:stCondLst>
                                    <p:cond delay="0"/>
                                  </p:stCondLst>
                                  <p:childTnLst>
                                    <p:animEffect transition="out" filter="fade">
                                      <p:cBhvr>
                                        <p:cTn id="1034" dur="250"/>
                                        <p:tgtEl>
                                          <p:spTgt spid="567"/>
                                        </p:tgtEl>
                                      </p:cBhvr>
                                    </p:animEffect>
                                    <p:set>
                                      <p:cBhvr>
                                        <p:cTn id="1035" dur="1" fill="hold">
                                          <p:stCondLst>
                                            <p:cond delay="249"/>
                                          </p:stCondLst>
                                        </p:cTn>
                                        <p:tgtEl>
                                          <p:spTgt spid="567"/>
                                        </p:tgtEl>
                                        <p:attrNameLst>
                                          <p:attrName>style.visibility</p:attrName>
                                        </p:attrNameLst>
                                      </p:cBhvr>
                                      <p:to>
                                        <p:strVal val="hidden"/>
                                      </p:to>
                                    </p:set>
                                  </p:childTnLst>
                                </p:cTn>
                              </p:par>
                            </p:childTnLst>
                          </p:cTn>
                        </p:par>
                      </p:childTnLst>
                    </p:cTn>
                  </p:par>
                  <p:par>
                    <p:cTn id="1036" fill="hold">
                      <p:stCondLst>
                        <p:cond delay="indefinite"/>
                      </p:stCondLst>
                      <p:childTnLst>
                        <p:par>
                          <p:cTn id="1037" fill="hold">
                            <p:stCondLst>
                              <p:cond delay="0"/>
                            </p:stCondLst>
                            <p:childTnLst>
                              <p:par>
                                <p:cTn id="1038" presetID="10" presetClass="entr" presetSubtype="0" fill="hold" grpId="0" nodeType="clickEffect">
                                  <p:stCondLst>
                                    <p:cond delay="0"/>
                                  </p:stCondLst>
                                  <p:childTnLst>
                                    <p:set>
                                      <p:cBhvr>
                                        <p:cTn id="1039" dur="1" fill="hold">
                                          <p:stCondLst>
                                            <p:cond delay="0"/>
                                          </p:stCondLst>
                                        </p:cTn>
                                        <p:tgtEl>
                                          <p:spTgt spid="569"/>
                                        </p:tgtEl>
                                        <p:attrNameLst>
                                          <p:attrName>style.visibility</p:attrName>
                                        </p:attrNameLst>
                                      </p:cBhvr>
                                      <p:to>
                                        <p:strVal val="visible"/>
                                      </p:to>
                                    </p:set>
                                    <p:animEffect transition="in" filter="fade">
                                      <p:cBhvr>
                                        <p:cTn id="1040" dur="250"/>
                                        <p:tgtEl>
                                          <p:spTgt spid="569"/>
                                        </p:tgtEl>
                                      </p:cBhvr>
                                    </p:animEffect>
                                  </p:childTnLst>
                                </p:cTn>
                              </p:par>
                              <p:par>
                                <p:cTn id="1041" presetID="22" presetClass="entr" presetSubtype="8" fill="hold" grpId="0" nodeType="withEffect">
                                  <p:stCondLst>
                                    <p:cond delay="0"/>
                                  </p:stCondLst>
                                  <p:childTnLst>
                                    <p:set>
                                      <p:cBhvr>
                                        <p:cTn id="1042" dur="1" fill="hold">
                                          <p:stCondLst>
                                            <p:cond delay="0"/>
                                          </p:stCondLst>
                                        </p:cTn>
                                        <p:tgtEl>
                                          <p:spTgt spid="659"/>
                                        </p:tgtEl>
                                        <p:attrNameLst>
                                          <p:attrName>style.visibility</p:attrName>
                                        </p:attrNameLst>
                                      </p:cBhvr>
                                      <p:to>
                                        <p:strVal val="visible"/>
                                      </p:to>
                                    </p:set>
                                    <p:animEffect transition="in" filter="wipe(left)">
                                      <p:cBhvr>
                                        <p:cTn id="1043" dur="500"/>
                                        <p:tgtEl>
                                          <p:spTgt spid="659"/>
                                        </p:tgtEl>
                                      </p:cBhvr>
                                    </p:animEffect>
                                  </p:childTnLst>
                                </p:cTn>
                              </p:par>
                              <p:par>
                                <p:cTn id="1044" presetID="10" presetClass="exit" presetSubtype="0" fill="hold" grpId="1" nodeType="withEffect">
                                  <p:stCondLst>
                                    <p:cond delay="0"/>
                                  </p:stCondLst>
                                  <p:childTnLst>
                                    <p:animEffect transition="out" filter="fade">
                                      <p:cBhvr>
                                        <p:cTn id="1045" dur="250"/>
                                        <p:tgtEl>
                                          <p:spTgt spid="568"/>
                                        </p:tgtEl>
                                      </p:cBhvr>
                                    </p:animEffect>
                                    <p:set>
                                      <p:cBhvr>
                                        <p:cTn id="1046" dur="1" fill="hold">
                                          <p:stCondLst>
                                            <p:cond delay="249"/>
                                          </p:stCondLst>
                                        </p:cTn>
                                        <p:tgtEl>
                                          <p:spTgt spid="568"/>
                                        </p:tgtEl>
                                        <p:attrNameLst>
                                          <p:attrName>style.visibility</p:attrName>
                                        </p:attrNameLst>
                                      </p:cBhvr>
                                      <p:to>
                                        <p:strVal val="hidden"/>
                                      </p:to>
                                    </p:set>
                                  </p:childTnLst>
                                </p:cTn>
                              </p:par>
                            </p:childTnLst>
                          </p:cTn>
                        </p:par>
                      </p:childTnLst>
                    </p:cTn>
                  </p:par>
                  <p:par>
                    <p:cTn id="1047" fill="hold">
                      <p:stCondLst>
                        <p:cond delay="indefinite"/>
                      </p:stCondLst>
                      <p:childTnLst>
                        <p:par>
                          <p:cTn id="1048" fill="hold">
                            <p:stCondLst>
                              <p:cond delay="0"/>
                            </p:stCondLst>
                            <p:childTnLst>
                              <p:par>
                                <p:cTn id="1049" presetID="10" presetClass="entr" presetSubtype="0" fill="hold" grpId="0" nodeType="clickEffect">
                                  <p:stCondLst>
                                    <p:cond delay="0"/>
                                  </p:stCondLst>
                                  <p:childTnLst>
                                    <p:set>
                                      <p:cBhvr>
                                        <p:cTn id="1050" dur="1" fill="hold">
                                          <p:stCondLst>
                                            <p:cond delay="0"/>
                                          </p:stCondLst>
                                        </p:cTn>
                                        <p:tgtEl>
                                          <p:spTgt spid="570"/>
                                        </p:tgtEl>
                                        <p:attrNameLst>
                                          <p:attrName>style.visibility</p:attrName>
                                        </p:attrNameLst>
                                      </p:cBhvr>
                                      <p:to>
                                        <p:strVal val="visible"/>
                                      </p:to>
                                    </p:set>
                                    <p:animEffect transition="in" filter="fade">
                                      <p:cBhvr>
                                        <p:cTn id="1051" dur="250"/>
                                        <p:tgtEl>
                                          <p:spTgt spid="570"/>
                                        </p:tgtEl>
                                      </p:cBhvr>
                                    </p:animEffect>
                                  </p:childTnLst>
                                </p:cTn>
                              </p:par>
                              <p:par>
                                <p:cTn id="1052" presetID="22" presetClass="entr" presetSubtype="8" fill="hold" grpId="0" nodeType="withEffect">
                                  <p:stCondLst>
                                    <p:cond delay="0"/>
                                  </p:stCondLst>
                                  <p:childTnLst>
                                    <p:set>
                                      <p:cBhvr>
                                        <p:cTn id="1053" dur="1" fill="hold">
                                          <p:stCondLst>
                                            <p:cond delay="0"/>
                                          </p:stCondLst>
                                        </p:cTn>
                                        <p:tgtEl>
                                          <p:spTgt spid="660"/>
                                        </p:tgtEl>
                                        <p:attrNameLst>
                                          <p:attrName>style.visibility</p:attrName>
                                        </p:attrNameLst>
                                      </p:cBhvr>
                                      <p:to>
                                        <p:strVal val="visible"/>
                                      </p:to>
                                    </p:set>
                                    <p:animEffect transition="in" filter="wipe(left)">
                                      <p:cBhvr>
                                        <p:cTn id="1054" dur="500"/>
                                        <p:tgtEl>
                                          <p:spTgt spid="660"/>
                                        </p:tgtEl>
                                      </p:cBhvr>
                                    </p:animEffect>
                                  </p:childTnLst>
                                </p:cTn>
                              </p:par>
                              <p:par>
                                <p:cTn id="1055" presetID="10" presetClass="exit" presetSubtype="0" fill="hold" grpId="1" nodeType="withEffect">
                                  <p:stCondLst>
                                    <p:cond delay="0"/>
                                  </p:stCondLst>
                                  <p:childTnLst>
                                    <p:animEffect transition="out" filter="fade">
                                      <p:cBhvr>
                                        <p:cTn id="1056" dur="250"/>
                                        <p:tgtEl>
                                          <p:spTgt spid="569"/>
                                        </p:tgtEl>
                                      </p:cBhvr>
                                    </p:animEffect>
                                    <p:set>
                                      <p:cBhvr>
                                        <p:cTn id="1057" dur="1" fill="hold">
                                          <p:stCondLst>
                                            <p:cond delay="249"/>
                                          </p:stCondLst>
                                        </p:cTn>
                                        <p:tgtEl>
                                          <p:spTgt spid="569"/>
                                        </p:tgtEl>
                                        <p:attrNameLst>
                                          <p:attrName>style.visibility</p:attrName>
                                        </p:attrNameLst>
                                      </p:cBhvr>
                                      <p:to>
                                        <p:strVal val="hidden"/>
                                      </p:to>
                                    </p:set>
                                  </p:childTnLst>
                                </p:cTn>
                              </p:par>
                            </p:childTnLst>
                          </p:cTn>
                        </p:par>
                      </p:childTnLst>
                    </p:cTn>
                  </p:par>
                  <p:par>
                    <p:cTn id="1058" fill="hold">
                      <p:stCondLst>
                        <p:cond delay="indefinite"/>
                      </p:stCondLst>
                      <p:childTnLst>
                        <p:par>
                          <p:cTn id="1059" fill="hold">
                            <p:stCondLst>
                              <p:cond delay="0"/>
                            </p:stCondLst>
                            <p:childTnLst>
                              <p:par>
                                <p:cTn id="1060" presetID="10" presetClass="entr" presetSubtype="0" fill="hold" grpId="0" nodeType="clickEffect">
                                  <p:stCondLst>
                                    <p:cond delay="0"/>
                                  </p:stCondLst>
                                  <p:childTnLst>
                                    <p:set>
                                      <p:cBhvr>
                                        <p:cTn id="1061" dur="1" fill="hold">
                                          <p:stCondLst>
                                            <p:cond delay="0"/>
                                          </p:stCondLst>
                                        </p:cTn>
                                        <p:tgtEl>
                                          <p:spTgt spid="571"/>
                                        </p:tgtEl>
                                        <p:attrNameLst>
                                          <p:attrName>style.visibility</p:attrName>
                                        </p:attrNameLst>
                                      </p:cBhvr>
                                      <p:to>
                                        <p:strVal val="visible"/>
                                      </p:to>
                                    </p:set>
                                    <p:animEffect transition="in" filter="fade">
                                      <p:cBhvr>
                                        <p:cTn id="1062" dur="250"/>
                                        <p:tgtEl>
                                          <p:spTgt spid="571"/>
                                        </p:tgtEl>
                                      </p:cBhvr>
                                    </p:animEffect>
                                  </p:childTnLst>
                                </p:cTn>
                              </p:par>
                              <p:par>
                                <p:cTn id="1063" presetID="22" presetClass="entr" presetSubtype="8" fill="hold" grpId="0" nodeType="withEffect">
                                  <p:stCondLst>
                                    <p:cond delay="0"/>
                                  </p:stCondLst>
                                  <p:childTnLst>
                                    <p:set>
                                      <p:cBhvr>
                                        <p:cTn id="1064" dur="1" fill="hold">
                                          <p:stCondLst>
                                            <p:cond delay="0"/>
                                          </p:stCondLst>
                                        </p:cTn>
                                        <p:tgtEl>
                                          <p:spTgt spid="661"/>
                                        </p:tgtEl>
                                        <p:attrNameLst>
                                          <p:attrName>style.visibility</p:attrName>
                                        </p:attrNameLst>
                                      </p:cBhvr>
                                      <p:to>
                                        <p:strVal val="visible"/>
                                      </p:to>
                                    </p:set>
                                    <p:animEffect transition="in" filter="wipe(left)">
                                      <p:cBhvr>
                                        <p:cTn id="1065" dur="500"/>
                                        <p:tgtEl>
                                          <p:spTgt spid="661"/>
                                        </p:tgtEl>
                                      </p:cBhvr>
                                    </p:animEffect>
                                  </p:childTnLst>
                                </p:cTn>
                              </p:par>
                              <p:par>
                                <p:cTn id="1066" presetID="10" presetClass="exit" presetSubtype="0" fill="hold" grpId="1" nodeType="withEffect">
                                  <p:stCondLst>
                                    <p:cond delay="0"/>
                                  </p:stCondLst>
                                  <p:childTnLst>
                                    <p:animEffect transition="out" filter="fade">
                                      <p:cBhvr>
                                        <p:cTn id="1067" dur="250"/>
                                        <p:tgtEl>
                                          <p:spTgt spid="570"/>
                                        </p:tgtEl>
                                      </p:cBhvr>
                                    </p:animEffect>
                                    <p:set>
                                      <p:cBhvr>
                                        <p:cTn id="1068" dur="1" fill="hold">
                                          <p:stCondLst>
                                            <p:cond delay="249"/>
                                          </p:stCondLst>
                                        </p:cTn>
                                        <p:tgtEl>
                                          <p:spTgt spid="570"/>
                                        </p:tgtEl>
                                        <p:attrNameLst>
                                          <p:attrName>style.visibility</p:attrName>
                                        </p:attrNameLst>
                                      </p:cBhvr>
                                      <p:to>
                                        <p:strVal val="hidden"/>
                                      </p:to>
                                    </p:set>
                                  </p:childTnLst>
                                </p:cTn>
                              </p:par>
                            </p:childTnLst>
                          </p:cTn>
                        </p:par>
                      </p:childTnLst>
                    </p:cTn>
                  </p:par>
                  <p:par>
                    <p:cTn id="1069" fill="hold">
                      <p:stCondLst>
                        <p:cond delay="indefinite"/>
                      </p:stCondLst>
                      <p:childTnLst>
                        <p:par>
                          <p:cTn id="1070" fill="hold">
                            <p:stCondLst>
                              <p:cond delay="0"/>
                            </p:stCondLst>
                            <p:childTnLst>
                              <p:par>
                                <p:cTn id="1071" presetID="10" presetClass="entr" presetSubtype="0" fill="hold" grpId="0" nodeType="clickEffect">
                                  <p:stCondLst>
                                    <p:cond delay="0"/>
                                  </p:stCondLst>
                                  <p:childTnLst>
                                    <p:set>
                                      <p:cBhvr>
                                        <p:cTn id="1072" dur="1" fill="hold">
                                          <p:stCondLst>
                                            <p:cond delay="0"/>
                                          </p:stCondLst>
                                        </p:cTn>
                                        <p:tgtEl>
                                          <p:spTgt spid="572"/>
                                        </p:tgtEl>
                                        <p:attrNameLst>
                                          <p:attrName>style.visibility</p:attrName>
                                        </p:attrNameLst>
                                      </p:cBhvr>
                                      <p:to>
                                        <p:strVal val="visible"/>
                                      </p:to>
                                    </p:set>
                                    <p:animEffect transition="in" filter="fade">
                                      <p:cBhvr>
                                        <p:cTn id="1073" dur="250"/>
                                        <p:tgtEl>
                                          <p:spTgt spid="572"/>
                                        </p:tgtEl>
                                      </p:cBhvr>
                                    </p:animEffect>
                                  </p:childTnLst>
                                </p:cTn>
                              </p:par>
                              <p:par>
                                <p:cTn id="1074" presetID="22" presetClass="entr" presetSubtype="8" fill="hold" grpId="0" nodeType="withEffect">
                                  <p:stCondLst>
                                    <p:cond delay="0"/>
                                  </p:stCondLst>
                                  <p:childTnLst>
                                    <p:set>
                                      <p:cBhvr>
                                        <p:cTn id="1075" dur="1" fill="hold">
                                          <p:stCondLst>
                                            <p:cond delay="0"/>
                                          </p:stCondLst>
                                        </p:cTn>
                                        <p:tgtEl>
                                          <p:spTgt spid="662"/>
                                        </p:tgtEl>
                                        <p:attrNameLst>
                                          <p:attrName>style.visibility</p:attrName>
                                        </p:attrNameLst>
                                      </p:cBhvr>
                                      <p:to>
                                        <p:strVal val="visible"/>
                                      </p:to>
                                    </p:set>
                                    <p:animEffect transition="in" filter="wipe(left)">
                                      <p:cBhvr>
                                        <p:cTn id="1076" dur="500"/>
                                        <p:tgtEl>
                                          <p:spTgt spid="662"/>
                                        </p:tgtEl>
                                      </p:cBhvr>
                                    </p:animEffect>
                                  </p:childTnLst>
                                </p:cTn>
                              </p:par>
                              <p:par>
                                <p:cTn id="1077" presetID="10" presetClass="exit" presetSubtype="0" fill="hold" grpId="1" nodeType="withEffect">
                                  <p:stCondLst>
                                    <p:cond delay="0"/>
                                  </p:stCondLst>
                                  <p:childTnLst>
                                    <p:animEffect transition="out" filter="fade">
                                      <p:cBhvr>
                                        <p:cTn id="1078" dur="250"/>
                                        <p:tgtEl>
                                          <p:spTgt spid="571"/>
                                        </p:tgtEl>
                                      </p:cBhvr>
                                    </p:animEffect>
                                    <p:set>
                                      <p:cBhvr>
                                        <p:cTn id="1079" dur="1" fill="hold">
                                          <p:stCondLst>
                                            <p:cond delay="249"/>
                                          </p:stCondLst>
                                        </p:cTn>
                                        <p:tgtEl>
                                          <p:spTgt spid="571"/>
                                        </p:tgtEl>
                                        <p:attrNameLst>
                                          <p:attrName>style.visibility</p:attrName>
                                        </p:attrNameLst>
                                      </p:cBhvr>
                                      <p:to>
                                        <p:strVal val="hidden"/>
                                      </p:to>
                                    </p:set>
                                  </p:childTnLst>
                                </p:cTn>
                              </p:par>
                            </p:childTnLst>
                          </p:cTn>
                        </p:par>
                      </p:childTnLst>
                    </p:cTn>
                  </p:par>
                  <p:par>
                    <p:cTn id="1080" fill="hold">
                      <p:stCondLst>
                        <p:cond delay="indefinite"/>
                      </p:stCondLst>
                      <p:childTnLst>
                        <p:par>
                          <p:cTn id="1081" fill="hold">
                            <p:stCondLst>
                              <p:cond delay="0"/>
                            </p:stCondLst>
                            <p:childTnLst>
                              <p:par>
                                <p:cTn id="1082" presetID="10" presetClass="entr" presetSubtype="0" fill="hold" grpId="0" nodeType="clickEffect">
                                  <p:stCondLst>
                                    <p:cond delay="0"/>
                                  </p:stCondLst>
                                  <p:childTnLst>
                                    <p:set>
                                      <p:cBhvr>
                                        <p:cTn id="1083" dur="1" fill="hold">
                                          <p:stCondLst>
                                            <p:cond delay="0"/>
                                          </p:stCondLst>
                                        </p:cTn>
                                        <p:tgtEl>
                                          <p:spTgt spid="573"/>
                                        </p:tgtEl>
                                        <p:attrNameLst>
                                          <p:attrName>style.visibility</p:attrName>
                                        </p:attrNameLst>
                                      </p:cBhvr>
                                      <p:to>
                                        <p:strVal val="visible"/>
                                      </p:to>
                                    </p:set>
                                    <p:animEffect transition="in" filter="fade">
                                      <p:cBhvr>
                                        <p:cTn id="1084" dur="250"/>
                                        <p:tgtEl>
                                          <p:spTgt spid="573"/>
                                        </p:tgtEl>
                                      </p:cBhvr>
                                    </p:animEffect>
                                  </p:childTnLst>
                                </p:cTn>
                              </p:par>
                              <p:par>
                                <p:cTn id="1085" presetID="22" presetClass="entr" presetSubtype="8" fill="hold" grpId="0" nodeType="withEffect">
                                  <p:stCondLst>
                                    <p:cond delay="0"/>
                                  </p:stCondLst>
                                  <p:childTnLst>
                                    <p:set>
                                      <p:cBhvr>
                                        <p:cTn id="1086" dur="1" fill="hold">
                                          <p:stCondLst>
                                            <p:cond delay="0"/>
                                          </p:stCondLst>
                                        </p:cTn>
                                        <p:tgtEl>
                                          <p:spTgt spid="663"/>
                                        </p:tgtEl>
                                        <p:attrNameLst>
                                          <p:attrName>style.visibility</p:attrName>
                                        </p:attrNameLst>
                                      </p:cBhvr>
                                      <p:to>
                                        <p:strVal val="visible"/>
                                      </p:to>
                                    </p:set>
                                    <p:animEffect transition="in" filter="wipe(left)">
                                      <p:cBhvr>
                                        <p:cTn id="1087" dur="500"/>
                                        <p:tgtEl>
                                          <p:spTgt spid="663"/>
                                        </p:tgtEl>
                                      </p:cBhvr>
                                    </p:animEffect>
                                  </p:childTnLst>
                                </p:cTn>
                              </p:par>
                              <p:par>
                                <p:cTn id="1088" presetID="10" presetClass="exit" presetSubtype="0" fill="hold" grpId="1" nodeType="withEffect">
                                  <p:stCondLst>
                                    <p:cond delay="0"/>
                                  </p:stCondLst>
                                  <p:childTnLst>
                                    <p:animEffect transition="out" filter="fade">
                                      <p:cBhvr>
                                        <p:cTn id="1089" dur="250"/>
                                        <p:tgtEl>
                                          <p:spTgt spid="572"/>
                                        </p:tgtEl>
                                      </p:cBhvr>
                                    </p:animEffect>
                                    <p:set>
                                      <p:cBhvr>
                                        <p:cTn id="1090" dur="1" fill="hold">
                                          <p:stCondLst>
                                            <p:cond delay="249"/>
                                          </p:stCondLst>
                                        </p:cTn>
                                        <p:tgtEl>
                                          <p:spTgt spid="572"/>
                                        </p:tgtEl>
                                        <p:attrNameLst>
                                          <p:attrName>style.visibility</p:attrName>
                                        </p:attrNameLst>
                                      </p:cBhvr>
                                      <p:to>
                                        <p:strVal val="hidden"/>
                                      </p:to>
                                    </p:set>
                                  </p:childTnLst>
                                </p:cTn>
                              </p:par>
                            </p:childTnLst>
                          </p:cTn>
                        </p:par>
                      </p:childTnLst>
                    </p:cTn>
                  </p:par>
                  <p:par>
                    <p:cTn id="1091" fill="hold">
                      <p:stCondLst>
                        <p:cond delay="indefinite"/>
                      </p:stCondLst>
                      <p:childTnLst>
                        <p:par>
                          <p:cTn id="1092" fill="hold">
                            <p:stCondLst>
                              <p:cond delay="0"/>
                            </p:stCondLst>
                            <p:childTnLst>
                              <p:par>
                                <p:cTn id="1093" presetID="10" presetClass="entr" presetSubtype="0" fill="hold" grpId="0" nodeType="clickEffect">
                                  <p:stCondLst>
                                    <p:cond delay="0"/>
                                  </p:stCondLst>
                                  <p:childTnLst>
                                    <p:set>
                                      <p:cBhvr>
                                        <p:cTn id="1094" dur="1" fill="hold">
                                          <p:stCondLst>
                                            <p:cond delay="0"/>
                                          </p:stCondLst>
                                        </p:cTn>
                                        <p:tgtEl>
                                          <p:spTgt spid="574"/>
                                        </p:tgtEl>
                                        <p:attrNameLst>
                                          <p:attrName>style.visibility</p:attrName>
                                        </p:attrNameLst>
                                      </p:cBhvr>
                                      <p:to>
                                        <p:strVal val="visible"/>
                                      </p:to>
                                    </p:set>
                                    <p:animEffect transition="in" filter="fade">
                                      <p:cBhvr>
                                        <p:cTn id="1095" dur="250"/>
                                        <p:tgtEl>
                                          <p:spTgt spid="574"/>
                                        </p:tgtEl>
                                      </p:cBhvr>
                                    </p:animEffect>
                                  </p:childTnLst>
                                </p:cTn>
                              </p:par>
                              <p:par>
                                <p:cTn id="1096" presetID="22" presetClass="entr" presetSubtype="8" fill="hold" grpId="0" nodeType="withEffect">
                                  <p:stCondLst>
                                    <p:cond delay="0"/>
                                  </p:stCondLst>
                                  <p:childTnLst>
                                    <p:set>
                                      <p:cBhvr>
                                        <p:cTn id="1097" dur="1" fill="hold">
                                          <p:stCondLst>
                                            <p:cond delay="0"/>
                                          </p:stCondLst>
                                        </p:cTn>
                                        <p:tgtEl>
                                          <p:spTgt spid="664"/>
                                        </p:tgtEl>
                                        <p:attrNameLst>
                                          <p:attrName>style.visibility</p:attrName>
                                        </p:attrNameLst>
                                      </p:cBhvr>
                                      <p:to>
                                        <p:strVal val="visible"/>
                                      </p:to>
                                    </p:set>
                                    <p:animEffect transition="in" filter="wipe(left)">
                                      <p:cBhvr>
                                        <p:cTn id="1098" dur="500"/>
                                        <p:tgtEl>
                                          <p:spTgt spid="664"/>
                                        </p:tgtEl>
                                      </p:cBhvr>
                                    </p:animEffect>
                                  </p:childTnLst>
                                </p:cTn>
                              </p:par>
                              <p:par>
                                <p:cTn id="1099" presetID="10" presetClass="exit" presetSubtype="0" fill="hold" grpId="1" nodeType="withEffect">
                                  <p:stCondLst>
                                    <p:cond delay="0"/>
                                  </p:stCondLst>
                                  <p:childTnLst>
                                    <p:animEffect transition="out" filter="fade">
                                      <p:cBhvr>
                                        <p:cTn id="1100" dur="250"/>
                                        <p:tgtEl>
                                          <p:spTgt spid="573"/>
                                        </p:tgtEl>
                                      </p:cBhvr>
                                    </p:animEffect>
                                    <p:set>
                                      <p:cBhvr>
                                        <p:cTn id="1101" dur="1" fill="hold">
                                          <p:stCondLst>
                                            <p:cond delay="249"/>
                                          </p:stCondLst>
                                        </p:cTn>
                                        <p:tgtEl>
                                          <p:spTgt spid="573"/>
                                        </p:tgtEl>
                                        <p:attrNameLst>
                                          <p:attrName>style.visibility</p:attrName>
                                        </p:attrNameLst>
                                      </p:cBhvr>
                                      <p:to>
                                        <p:strVal val="hidden"/>
                                      </p:to>
                                    </p:set>
                                  </p:childTnLst>
                                </p:cTn>
                              </p:par>
                            </p:childTnLst>
                          </p:cTn>
                        </p:par>
                      </p:childTnLst>
                    </p:cTn>
                  </p:par>
                  <p:par>
                    <p:cTn id="1102" fill="hold">
                      <p:stCondLst>
                        <p:cond delay="indefinite"/>
                      </p:stCondLst>
                      <p:childTnLst>
                        <p:par>
                          <p:cTn id="1103" fill="hold">
                            <p:stCondLst>
                              <p:cond delay="0"/>
                            </p:stCondLst>
                            <p:childTnLst>
                              <p:par>
                                <p:cTn id="1104" presetID="10" presetClass="entr" presetSubtype="0" fill="hold" grpId="0" nodeType="clickEffect">
                                  <p:stCondLst>
                                    <p:cond delay="0"/>
                                  </p:stCondLst>
                                  <p:childTnLst>
                                    <p:set>
                                      <p:cBhvr>
                                        <p:cTn id="1105" dur="1" fill="hold">
                                          <p:stCondLst>
                                            <p:cond delay="0"/>
                                          </p:stCondLst>
                                        </p:cTn>
                                        <p:tgtEl>
                                          <p:spTgt spid="575"/>
                                        </p:tgtEl>
                                        <p:attrNameLst>
                                          <p:attrName>style.visibility</p:attrName>
                                        </p:attrNameLst>
                                      </p:cBhvr>
                                      <p:to>
                                        <p:strVal val="visible"/>
                                      </p:to>
                                    </p:set>
                                    <p:animEffect transition="in" filter="fade">
                                      <p:cBhvr>
                                        <p:cTn id="1106" dur="250"/>
                                        <p:tgtEl>
                                          <p:spTgt spid="575"/>
                                        </p:tgtEl>
                                      </p:cBhvr>
                                    </p:animEffect>
                                  </p:childTnLst>
                                </p:cTn>
                              </p:par>
                              <p:par>
                                <p:cTn id="1107" presetID="22" presetClass="entr" presetSubtype="8" fill="hold" grpId="0" nodeType="withEffect">
                                  <p:stCondLst>
                                    <p:cond delay="0"/>
                                  </p:stCondLst>
                                  <p:childTnLst>
                                    <p:set>
                                      <p:cBhvr>
                                        <p:cTn id="1108" dur="1" fill="hold">
                                          <p:stCondLst>
                                            <p:cond delay="0"/>
                                          </p:stCondLst>
                                        </p:cTn>
                                        <p:tgtEl>
                                          <p:spTgt spid="665"/>
                                        </p:tgtEl>
                                        <p:attrNameLst>
                                          <p:attrName>style.visibility</p:attrName>
                                        </p:attrNameLst>
                                      </p:cBhvr>
                                      <p:to>
                                        <p:strVal val="visible"/>
                                      </p:to>
                                    </p:set>
                                    <p:animEffect transition="in" filter="wipe(left)">
                                      <p:cBhvr>
                                        <p:cTn id="1109" dur="500"/>
                                        <p:tgtEl>
                                          <p:spTgt spid="665"/>
                                        </p:tgtEl>
                                      </p:cBhvr>
                                    </p:animEffect>
                                  </p:childTnLst>
                                </p:cTn>
                              </p:par>
                              <p:par>
                                <p:cTn id="1110" presetID="10" presetClass="exit" presetSubtype="0" fill="hold" grpId="1" nodeType="withEffect">
                                  <p:stCondLst>
                                    <p:cond delay="0"/>
                                  </p:stCondLst>
                                  <p:childTnLst>
                                    <p:animEffect transition="out" filter="fade">
                                      <p:cBhvr>
                                        <p:cTn id="1111" dur="250"/>
                                        <p:tgtEl>
                                          <p:spTgt spid="574"/>
                                        </p:tgtEl>
                                      </p:cBhvr>
                                    </p:animEffect>
                                    <p:set>
                                      <p:cBhvr>
                                        <p:cTn id="1112" dur="1" fill="hold">
                                          <p:stCondLst>
                                            <p:cond delay="249"/>
                                          </p:stCondLst>
                                        </p:cTn>
                                        <p:tgtEl>
                                          <p:spTgt spid="574"/>
                                        </p:tgtEl>
                                        <p:attrNameLst>
                                          <p:attrName>style.visibility</p:attrName>
                                        </p:attrNameLst>
                                      </p:cBhvr>
                                      <p:to>
                                        <p:strVal val="hidden"/>
                                      </p:to>
                                    </p:set>
                                  </p:childTnLst>
                                </p:cTn>
                              </p:par>
                            </p:childTnLst>
                          </p:cTn>
                        </p:par>
                      </p:childTnLst>
                    </p:cTn>
                  </p:par>
                  <p:par>
                    <p:cTn id="1113" fill="hold">
                      <p:stCondLst>
                        <p:cond delay="indefinite"/>
                      </p:stCondLst>
                      <p:childTnLst>
                        <p:par>
                          <p:cTn id="1114" fill="hold">
                            <p:stCondLst>
                              <p:cond delay="0"/>
                            </p:stCondLst>
                            <p:childTnLst>
                              <p:par>
                                <p:cTn id="1115" presetID="10" presetClass="entr" presetSubtype="0" fill="hold" grpId="0" nodeType="clickEffect">
                                  <p:stCondLst>
                                    <p:cond delay="0"/>
                                  </p:stCondLst>
                                  <p:childTnLst>
                                    <p:set>
                                      <p:cBhvr>
                                        <p:cTn id="1116" dur="1" fill="hold">
                                          <p:stCondLst>
                                            <p:cond delay="0"/>
                                          </p:stCondLst>
                                        </p:cTn>
                                        <p:tgtEl>
                                          <p:spTgt spid="576"/>
                                        </p:tgtEl>
                                        <p:attrNameLst>
                                          <p:attrName>style.visibility</p:attrName>
                                        </p:attrNameLst>
                                      </p:cBhvr>
                                      <p:to>
                                        <p:strVal val="visible"/>
                                      </p:to>
                                    </p:set>
                                    <p:animEffect transition="in" filter="fade">
                                      <p:cBhvr>
                                        <p:cTn id="1117" dur="250"/>
                                        <p:tgtEl>
                                          <p:spTgt spid="576"/>
                                        </p:tgtEl>
                                      </p:cBhvr>
                                    </p:animEffect>
                                  </p:childTnLst>
                                </p:cTn>
                              </p:par>
                              <p:par>
                                <p:cTn id="1118" presetID="22" presetClass="entr" presetSubtype="8" fill="hold" grpId="0" nodeType="withEffect">
                                  <p:stCondLst>
                                    <p:cond delay="0"/>
                                  </p:stCondLst>
                                  <p:childTnLst>
                                    <p:set>
                                      <p:cBhvr>
                                        <p:cTn id="1119" dur="1" fill="hold">
                                          <p:stCondLst>
                                            <p:cond delay="0"/>
                                          </p:stCondLst>
                                        </p:cTn>
                                        <p:tgtEl>
                                          <p:spTgt spid="666"/>
                                        </p:tgtEl>
                                        <p:attrNameLst>
                                          <p:attrName>style.visibility</p:attrName>
                                        </p:attrNameLst>
                                      </p:cBhvr>
                                      <p:to>
                                        <p:strVal val="visible"/>
                                      </p:to>
                                    </p:set>
                                    <p:animEffect transition="in" filter="wipe(left)">
                                      <p:cBhvr>
                                        <p:cTn id="1120" dur="500"/>
                                        <p:tgtEl>
                                          <p:spTgt spid="666"/>
                                        </p:tgtEl>
                                      </p:cBhvr>
                                    </p:animEffect>
                                  </p:childTnLst>
                                </p:cTn>
                              </p:par>
                              <p:par>
                                <p:cTn id="1121" presetID="10" presetClass="exit" presetSubtype="0" fill="hold" grpId="1" nodeType="withEffect">
                                  <p:stCondLst>
                                    <p:cond delay="0"/>
                                  </p:stCondLst>
                                  <p:childTnLst>
                                    <p:animEffect transition="out" filter="fade">
                                      <p:cBhvr>
                                        <p:cTn id="1122" dur="250"/>
                                        <p:tgtEl>
                                          <p:spTgt spid="575"/>
                                        </p:tgtEl>
                                      </p:cBhvr>
                                    </p:animEffect>
                                    <p:set>
                                      <p:cBhvr>
                                        <p:cTn id="1123" dur="1" fill="hold">
                                          <p:stCondLst>
                                            <p:cond delay="249"/>
                                          </p:stCondLst>
                                        </p:cTn>
                                        <p:tgtEl>
                                          <p:spTgt spid="575"/>
                                        </p:tgtEl>
                                        <p:attrNameLst>
                                          <p:attrName>style.visibility</p:attrName>
                                        </p:attrNameLst>
                                      </p:cBhvr>
                                      <p:to>
                                        <p:strVal val="hidden"/>
                                      </p:to>
                                    </p:set>
                                  </p:childTnLst>
                                </p:cTn>
                              </p:par>
                            </p:childTnLst>
                          </p:cTn>
                        </p:par>
                      </p:childTnLst>
                    </p:cTn>
                  </p:par>
                  <p:par>
                    <p:cTn id="1124" fill="hold">
                      <p:stCondLst>
                        <p:cond delay="indefinite"/>
                      </p:stCondLst>
                      <p:childTnLst>
                        <p:par>
                          <p:cTn id="1125" fill="hold">
                            <p:stCondLst>
                              <p:cond delay="0"/>
                            </p:stCondLst>
                            <p:childTnLst>
                              <p:par>
                                <p:cTn id="1126" presetID="10" presetClass="entr" presetSubtype="0" fill="hold" grpId="0" nodeType="clickEffect">
                                  <p:stCondLst>
                                    <p:cond delay="0"/>
                                  </p:stCondLst>
                                  <p:childTnLst>
                                    <p:set>
                                      <p:cBhvr>
                                        <p:cTn id="1127" dur="1" fill="hold">
                                          <p:stCondLst>
                                            <p:cond delay="0"/>
                                          </p:stCondLst>
                                        </p:cTn>
                                        <p:tgtEl>
                                          <p:spTgt spid="577"/>
                                        </p:tgtEl>
                                        <p:attrNameLst>
                                          <p:attrName>style.visibility</p:attrName>
                                        </p:attrNameLst>
                                      </p:cBhvr>
                                      <p:to>
                                        <p:strVal val="visible"/>
                                      </p:to>
                                    </p:set>
                                    <p:animEffect transition="in" filter="fade">
                                      <p:cBhvr>
                                        <p:cTn id="1128" dur="250"/>
                                        <p:tgtEl>
                                          <p:spTgt spid="577"/>
                                        </p:tgtEl>
                                      </p:cBhvr>
                                    </p:animEffect>
                                  </p:childTnLst>
                                </p:cTn>
                              </p:par>
                              <p:par>
                                <p:cTn id="1129" presetID="22" presetClass="entr" presetSubtype="8" fill="hold" grpId="0" nodeType="withEffect">
                                  <p:stCondLst>
                                    <p:cond delay="0"/>
                                  </p:stCondLst>
                                  <p:childTnLst>
                                    <p:set>
                                      <p:cBhvr>
                                        <p:cTn id="1130" dur="1" fill="hold">
                                          <p:stCondLst>
                                            <p:cond delay="0"/>
                                          </p:stCondLst>
                                        </p:cTn>
                                        <p:tgtEl>
                                          <p:spTgt spid="667"/>
                                        </p:tgtEl>
                                        <p:attrNameLst>
                                          <p:attrName>style.visibility</p:attrName>
                                        </p:attrNameLst>
                                      </p:cBhvr>
                                      <p:to>
                                        <p:strVal val="visible"/>
                                      </p:to>
                                    </p:set>
                                    <p:animEffect transition="in" filter="wipe(left)">
                                      <p:cBhvr>
                                        <p:cTn id="1131" dur="500"/>
                                        <p:tgtEl>
                                          <p:spTgt spid="667"/>
                                        </p:tgtEl>
                                      </p:cBhvr>
                                    </p:animEffect>
                                  </p:childTnLst>
                                </p:cTn>
                              </p:par>
                              <p:par>
                                <p:cTn id="1132" presetID="10" presetClass="exit" presetSubtype="0" fill="hold" grpId="1" nodeType="withEffect">
                                  <p:stCondLst>
                                    <p:cond delay="0"/>
                                  </p:stCondLst>
                                  <p:childTnLst>
                                    <p:animEffect transition="out" filter="fade">
                                      <p:cBhvr>
                                        <p:cTn id="1133" dur="250"/>
                                        <p:tgtEl>
                                          <p:spTgt spid="576"/>
                                        </p:tgtEl>
                                      </p:cBhvr>
                                    </p:animEffect>
                                    <p:set>
                                      <p:cBhvr>
                                        <p:cTn id="1134" dur="1" fill="hold">
                                          <p:stCondLst>
                                            <p:cond delay="249"/>
                                          </p:stCondLst>
                                        </p:cTn>
                                        <p:tgtEl>
                                          <p:spTgt spid="576"/>
                                        </p:tgtEl>
                                        <p:attrNameLst>
                                          <p:attrName>style.visibility</p:attrName>
                                        </p:attrNameLst>
                                      </p:cBhvr>
                                      <p:to>
                                        <p:strVal val="hidden"/>
                                      </p:to>
                                    </p:set>
                                  </p:childTnLst>
                                </p:cTn>
                              </p:par>
                            </p:childTnLst>
                          </p:cTn>
                        </p:par>
                      </p:childTnLst>
                    </p:cTn>
                  </p:par>
                  <p:par>
                    <p:cTn id="1135" fill="hold">
                      <p:stCondLst>
                        <p:cond delay="indefinite"/>
                      </p:stCondLst>
                      <p:childTnLst>
                        <p:par>
                          <p:cTn id="1136" fill="hold">
                            <p:stCondLst>
                              <p:cond delay="0"/>
                            </p:stCondLst>
                            <p:childTnLst>
                              <p:par>
                                <p:cTn id="1137" presetID="10" presetClass="entr" presetSubtype="0" fill="hold" grpId="0" nodeType="clickEffect">
                                  <p:stCondLst>
                                    <p:cond delay="0"/>
                                  </p:stCondLst>
                                  <p:childTnLst>
                                    <p:set>
                                      <p:cBhvr>
                                        <p:cTn id="1138" dur="1" fill="hold">
                                          <p:stCondLst>
                                            <p:cond delay="0"/>
                                          </p:stCondLst>
                                        </p:cTn>
                                        <p:tgtEl>
                                          <p:spTgt spid="578"/>
                                        </p:tgtEl>
                                        <p:attrNameLst>
                                          <p:attrName>style.visibility</p:attrName>
                                        </p:attrNameLst>
                                      </p:cBhvr>
                                      <p:to>
                                        <p:strVal val="visible"/>
                                      </p:to>
                                    </p:set>
                                    <p:animEffect transition="in" filter="fade">
                                      <p:cBhvr>
                                        <p:cTn id="1139" dur="250"/>
                                        <p:tgtEl>
                                          <p:spTgt spid="578"/>
                                        </p:tgtEl>
                                      </p:cBhvr>
                                    </p:animEffect>
                                  </p:childTnLst>
                                </p:cTn>
                              </p:par>
                              <p:par>
                                <p:cTn id="1140" presetID="22" presetClass="entr" presetSubtype="8" fill="hold" grpId="0" nodeType="withEffect">
                                  <p:stCondLst>
                                    <p:cond delay="0"/>
                                  </p:stCondLst>
                                  <p:childTnLst>
                                    <p:set>
                                      <p:cBhvr>
                                        <p:cTn id="1141" dur="1" fill="hold">
                                          <p:stCondLst>
                                            <p:cond delay="0"/>
                                          </p:stCondLst>
                                        </p:cTn>
                                        <p:tgtEl>
                                          <p:spTgt spid="668"/>
                                        </p:tgtEl>
                                        <p:attrNameLst>
                                          <p:attrName>style.visibility</p:attrName>
                                        </p:attrNameLst>
                                      </p:cBhvr>
                                      <p:to>
                                        <p:strVal val="visible"/>
                                      </p:to>
                                    </p:set>
                                    <p:animEffect transition="in" filter="wipe(left)">
                                      <p:cBhvr>
                                        <p:cTn id="1142" dur="500"/>
                                        <p:tgtEl>
                                          <p:spTgt spid="668"/>
                                        </p:tgtEl>
                                      </p:cBhvr>
                                    </p:animEffect>
                                  </p:childTnLst>
                                </p:cTn>
                              </p:par>
                              <p:par>
                                <p:cTn id="1143" presetID="10" presetClass="exit" presetSubtype="0" fill="hold" grpId="1" nodeType="withEffect">
                                  <p:stCondLst>
                                    <p:cond delay="0"/>
                                  </p:stCondLst>
                                  <p:childTnLst>
                                    <p:animEffect transition="out" filter="fade">
                                      <p:cBhvr>
                                        <p:cTn id="1144" dur="250"/>
                                        <p:tgtEl>
                                          <p:spTgt spid="577"/>
                                        </p:tgtEl>
                                      </p:cBhvr>
                                    </p:animEffect>
                                    <p:set>
                                      <p:cBhvr>
                                        <p:cTn id="1145" dur="1" fill="hold">
                                          <p:stCondLst>
                                            <p:cond delay="249"/>
                                          </p:stCondLst>
                                        </p:cTn>
                                        <p:tgtEl>
                                          <p:spTgt spid="577"/>
                                        </p:tgtEl>
                                        <p:attrNameLst>
                                          <p:attrName>style.visibility</p:attrName>
                                        </p:attrNameLst>
                                      </p:cBhvr>
                                      <p:to>
                                        <p:strVal val="hidden"/>
                                      </p:to>
                                    </p:set>
                                  </p:childTnLst>
                                </p:cTn>
                              </p:par>
                            </p:childTnLst>
                          </p:cTn>
                        </p:par>
                      </p:childTnLst>
                    </p:cTn>
                  </p:par>
                  <p:par>
                    <p:cTn id="1146" fill="hold">
                      <p:stCondLst>
                        <p:cond delay="indefinite"/>
                      </p:stCondLst>
                      <p:childTnLst>
                        <p:par>
                          <p:cTn id="1147" fill="hold">
                            <p:stCondLst>
                              <p:cond delay="0"/>
                            </p:stCondLst>
                            <p:childTnLst>
                              <p:par>
                                <p:cTn id="1148" presetID="10" presetClass="entr" presetSubtype="0" fill="hold" grpId="0" nodeType="clickEffect">
                                  <p:stCondLst>
                                    <p:cond delay="0"/>
                                  </p:stCondLst>
                                  <p:childTnLst>
                                    <p:set>
                                      <p:cBhvr>
                                        <p:cTn id="1149" dur="1" fill="hold">
                                          <p:stCondLst>
                                            <p:cond delay="0"/>
                                          </p:stCondLst>
                                        </p:cTn>
                                        <p:tgtEl>
                                          <p:spTgt spid="579"/>
                                        </p:tgtEl>
                                        <p:attrNameLst>
                                          <p:attrName>style.visibility</p:attrName>
                                        </p:attrNameLst>
                                      </p:cBhvr>
                                      <p:to>
                                        <p:strVal val="visible"/>
                                      </p:to>
                                    </p:set>
                                    <p:animEffect transition="in" filter="fade">
                                      <p:cBhvr>
                                        <p:cTn id="1150" dur="250"/>
                                        <p:tgtEl>
                                          <p:spTgt spid="579"/>
                                        </p:tgtEl>
                                      </p:cBhvr>
                                    </p:animEffect>
                                  </p:childTnLst>
                                </p:cTn>
                              </p:par>
                              <p:par>
                                <p:cTn id="1151" presetID="22" presetClass="entr" presetSubtype="8" fill="hold" grpId="0" nodeType="withEffect">
                                  <p:stCondLst>
                                    <p:cond delay="0"/>
                                  </p:stCondLst>
                                  <p:childTnLst>
                                    <p:set>
                                      <p:cBhvr>
                                        <p:cTn id="1152" dur="1" fill="hold">
                                          <p:stCondLst>
                                            <p:cond delay="0"/>
                                          </p:stCondLst>
                                        </p:cTn>
                                        <p:tgtEl>
                                          <p:spTgt spid="669"/>
                                        </p:tgtEl>
                                        <p:attrNameLst>
                                          <p:attrName>style.visibility</p:attrName>
                                        </p:attrNameLst>
                                      </p:cBhvr>
                                      <p:to>
                                        <p:strVal val="visible"/>
                                      </p:to>
                                    </p:set>
                                    <p:animEffect transition="in" filter="wipe(left)">
                                      <p:cBhvr>
                                        <p:cTn id="1153" dur="500"/>
                                        <p:tgtEl>
                                          <p:spTgt spid="669"/>
                                        </p:tgtEl>
                                      </p:cBhvr>
                                    </p:animEffect>
                                  </p:childTnLst>
                                </p:cTn>
                              </p:par>
                              <p:par>
                                <p:cTn id="1154" presetID="10" presetClass="exit" presetSubtype="0" fill="hold" grpId="1" nodeType="withEffect">
                                  <p:stCondLst>
                                    <p:cond delay="0"/>
                                  </p:stCondLst>
                                  <p:childTnLst>
                                    <p:animEffect transition="out" filter="fade">
                                      <p:cBhvr>
                                        <p:cTn id="1155" dur="250"/>
                                        <p:tgtEl>
                                          <p:spTgt spid="578"/>
                                        </p:tgtEl>
                                      </p:cBhvr>
                                    </p:animEffect>
                                    <p:set>
                                      <p:cBhvr>
                                        <p:cTn id="1156" dur="1" fill="hold">
                                          <p:stCondLst>
                                            <p:cond delay="249"/>
                                          </p:stCondLst>
                                        </p:cTn>
                                        <p:tgtEl>
                                          <p:spTgt spid="578"/>
                                        </p:tgtEl>
                                        <p:attrNameLst>
                                          <p:attrName>style.visibility</p:attrName>
                                        </p:attrNameLst>
                                      </p:cBhvr>
                                      <p:to>
                                        <p:strVal val="hidden"/>
                                      </p:to>
                                    </p:set>
                                  </p:childTnLst>
                                </p:cTn>
                              </p:par>
                            </p:childTnLst>
                          </p:cTn>
                        </p:par>
                      </p:childTnLst>
                    </p:cTn>
                  </p:par>
                  <p:par>
                    <p:cTn id="1157" fill="hold">
                      <p:stCondLst>
                        <p:cond delay="indefinite"/>
                      </p:stCondLst>
                      <p:childTnLst>
                        <p:par>
                          <p:cTn id="1158" fill="hold">
                            <p:stCondLst>
                              <p:cond delay="0"/>
                            </p:stCondLst>
                            <p:childTnLst>
                              <p:par>
                                <p:cTn id="1159" presetID="10" presetClass="entr" presetSubtype="0" fill="hold" grpId="0" nodeType="clickEffect">
                                  <p:stCondLst>
                                    <p:cond delay="0"/>
                                  </p:stCondLst>
                                  <p:childTnLst>
                                    <p:set>
                                      <p:cBhvr>
                                        <p:cTn id="1160" dur="1" fill="hold">
                                          <p:stCondLst>
                                            <p:cond delay="0"/>
                                          </p:stCondLst>
                                        </p:cTn>
                                        <p:tgtEl>
                                          <p:spTgt spid="580"/>
                                        </p:tgtEl>
                                        <p:attrNameLst>
                                          <p:attrName>style.visibility</p:attrName>
                                        </p:attrNameLst>
                                      </p:cBhvr>
                                      <p:to>
                                        <p:strVal val="visible"/>
                                      </p:to>
                                    </p:set>
                                    <p:animEffect transition="in" filter="fade">
                                      <p:cBhvr>
                                        <p:cTn id="1161" dur="250"/>
                                        <p:tgtEl>
                                          <p:spTgt spid="580"/>
                                        </p:tgtEl>
                                      </p:cBhvr>
                                    </p:animEffect>
                                  </p:childTnLst>
                                </p:cTn>
                              </p:par>
                              <p:par>
                                <p:cTn id="1162" presetID="22" presetClass="entr" presetSubtype="8" fill="hold" grpId="0" nodeType="withEffect">
                                  <p:stCondLst>
                                    <p:cond delay="0"/>
                                  </p:stCondLst>
                                  <p:childTnLst>
                                    <p:set>
                                      <p:cBhvr>
                                        <p:cTn id="1163" dur="1" fill="hold">
                                          <p:stCondLst>
                                            <p:cond delay="0"/>
                                          </p:stCondLst>
                                        </p:cTn>
                                        <p:tgtEl>
                                          <p:spTgt spid="670"/>
                                        </p:tgtEl>
                                        <p:attrNameLst>
                                          <p:attrName>style.visibility</p:attrName>
                                        </p:attrNameLst>
                                      </p:cBhvr>
                                      <p:to>
                                        <p:strVal val="visible"/>
                                      </p:to>
                                    </p:set>
                                    <p:animEffect transition="in" filter="wipe(left)">
                                      <p:cBhvr>
                                        <p:cTn id="1164" dur="500"/>
                                        <p:tgtEl>
                                          <p:spTgt spid="670"/>
                                        </p:tgtEl>
                                      </p:cBhvr>
                                    </p:animEffect>
                                  </p:childTnLst>
                                </p:cTn>
                              </p:par>
                              <p:par>
                                <p:cTn id="1165" presetID="10" presetClass="exit" presetSubtype="0" fill="hold" grpId="1" nodeType="withEffect">
                                  <p:stCondLst>
                                    <p:cond delay="0"/>
                                  </p:stCondLst>
                                  <p:childTnLst>
                                    <p:animEffect transition="out" filter="fade">
                                      <p:cBhvr>
                                        <p:cTn id="1166" dur="250"/>
                                        <p:tgtEl>
                                          <p:spTgt spid="579"/>
                                        </p:tgtEl>
                                      </p:cBhvr>
                                    </p:animEffect>
                                    <p:set>
                                      <p:cBhvr>
                                        <p:cTn id="1167" dur="1" fill="hold">
                                          <p:stCondLst>
                                            <p:cond delay="249"/>
                                          </p:stCondLst>
                                        </p:cTn>
                                        <p:tgtEl>
                                          <p:spTgt spid="579"/>
                                        </p:tgtEl>
                                        <p:attrNameLst>
                                          <p:attrName>style.visibility</p:attrName>
                                        </p:attrNameLst>
                                      </p:cBhvr>
                                      <p:to>
                                        <p:strVal val="hidden"/>
                                      </p:to>
                                    </p:set>
                                  </p:childTnLst>
                                </p:cTn>
                              </p:par>
                            </p:childTnLst>
                          </p:cTn>
                        </p:par>
                      </p:childTnLst>
                    </p:cTn>
                  </p:par>
                  <p:par>
                    <p:cTn id="1168" fill="hold">
                      <p:stCondLst>
                        <p:cond delay="indefinite"/>
                      </p:stCondLst>
                      <p:childTnLst>
                        <p:par>
                          <p:cTn id="1169" fill="hold">
                            <p:stCondLst>
                              <p:cond delay="0"/>
                            </p:stCondLst>
                            <p:childTnLst>
                              <p:par>
                                <p:cTn id="1170" presetID="10" presetClass="entr" presetSubtype="0" fill="hold" grpId="0" nodeType="clickEffect">
                                  <p:stCondLst>
                                    <p:cond delay="0"/>
                                  </p:stCondLst>
                                  <p:childTnLst>
                                    <p:set>
                                      <p:cBhvr>
                                        <p:cTn id="1171" dur="1" fill="hold">
                                          <p:stCondLst>
                                            <p:cond delay="0"/>
                                          </p:stCondLst>
                                        </p:cTn>
                                        <p:tgtEl>
                                          <p:spTgt spid="581"/>
                                        </p:tgtEl>
                                        <p:attrNameLst>
                                          <p:attrName>style.visibility</p:attrName>
                                        </p:attrNameLst>
                                      </p:cBhvr>
                                      <p:to>
                                        <p:strVal val="visible"/>
                                      </p:to>
                                    </p:set>
                                    <p:animEffect transition="in" filter="fade">
                                      <p:cBhvr>
                                        <p:cTn id="1172" dur="250"/>
                                        <p:tgtEl>
                                          <p:spTgt spid="581"/>
                                        </p:tgtEl>
                                      </p:cBhvr>
                                    </p:animEffect>
                                  </p:childTnLst>
                                </p:cTn>
                              </p:par>
                              <p:par>
                                <p:cTn id="1173" presetID="22" presetClass="entr" presetSubtype="8" fill="hold" grpId="0" nodeType="withEffect">
                                  <p:stCondLst>
                                    <p:cond delay="0"/>
                                  </p:stCondLst>
                                  <p:childTnLst>
                                    <p:set>
                                      <p:cBhvr>
                                        <p:cTn id="1174" dur="1" fill="hold">
                                          <p:stCondLst>
                                            <p:cond delay="0"/>
                                          </p:stCondLst>
                                        </p:cTn>
                                        <p:tgtEl>
                                          <p:spTgt spid="671"/>
                                        </p:tgtEl>
                                        <p:attrNameLst>
                                          <p:attrName>style.visibility</p:attrName>
                                        </p:attrNameLst>
                                      </p:cBhvr>
                                      <p:to>
                                        <p:strVal val="visible"/>
                                      </p:to>
                                    </p:set>
                                    <p:animEffect transition="in" filter="wipe(left)">
                                      <p:cBhvr>
                                        <p:cTn id="1175" dur="500"/>
                                        <p:tgtEl>
                                          <p:spTgt spid="671"/>
                                        </p:tgtEl>
                                      </p:cBhvr>
                                    </p:animEffect>
                                  </p:childTnLst>
                                </p:cTn>
                              </p:par>
                              <p:par>
                                <p:cTn id="1176" presetID="10" presetClass="exit" presetSubtype="0" fill="hold" grpId="1" nodeType="withEffect">
                                  <p:stCondLst>
                                    <p:cond delay="0"/>
                                  </p:stCondLst>
                                  <p:childTnLst>
                                    <p:animEffect transition="out" filter="fade">
                                      <p:cBhvr>
                                        <p:cTn id="1177" dur="250"/>
                                        <p:tgtEl>
                                          <p:spTgt spid="580"/>
                                        </p:tgtEl>
                                      </p:cBhvr>
                                    </p:animEffect>
                                    <p:set>
                                      <p:cBhvr>
                                        <p:cTn id="1178" dur="1" fill="hold">
                                          <p:stCondLst>
                                            <p:cond delay="249"/>
                                          </p:stCondLst>
                                        </p:cTn>
                                        <p:tgtEl>
                                          <p:spTgt spid="580"/>
                                        </p:tgtEl>
                                        <p:attrNameLst>
                                          <p:attrName>style.visibility</p:attrName>
                                        </p:attrNameLst>
                                      </p:cBhvr>
                                      <p:to>
                                        <p:strVal val="hidden"/>
                                      </p:to>
                                    </p:set>
                                  </p:childTnLst>
                                </p:cTn>
                              </p:par>
                            </p:childTnLst>
                          </p:cTn>
                        </p:par>
                      </p:childTnLst>
                    </p:cTn>
                  </p:par>
                  <p:par>
                    <p:cTn id="1179" fill="hold">
                      <p:stCondLst>
                        <p:cond delay="indefinite"/>
                      </p:stCondLst>
                      <p:childTnLst>
                        <p:par>
                          <p:cTn id="1180" fill="hold">
                            <p:stCondLst>
                              <p:cond delay="0"/>
                            </p:stCondLst>
                            <p:childTnLst>
                              <p:par>
                                <p:cTn id="1181" presetID="10" presetClass="entr" presetSubtype="0" fill="hold" grpId="0" nodeType="clickEffect">
                                  <p:stCondLst>
                                    <p:cond delay="0"/>
                                  </p:stCondLst>
                                  <p:childTnLst>
                                    <p:set>
                                      <p:cBhvr>
                                        <p:cTn id="1182" dur="1" fill="hold">
                                          <p:stCondLst>
                                            <p:cond delay="0"/>
                                          </p:stCondLst>
                                        </p:cTn>
                                        <p:tgtEl>
                                          <p:spTgt spid="582"/>
                                        </p:tgtEl>
                                        <p:attrNameLst>
                                          <p:attrName>style.visibility</p:attrName>
                                        </p:attrNameLst>
                                      </p:cBhvr>
                                      <p:to>
                                        <p:strVal val="visible"/>
                                      </p:to>
                                    </p:set>
                                    <p:animEffect transition="in" filter="fade">
                                      <p:cBhvr>
                                        <p:cTn id="1183" dur="250"/>
                                        <p:tgtEl>
                                          <p:spTgt spid="582"/>
                                        </p:tgtEl>
                                      </p:cBhvr>
                                    </p:animEffect>
                                  </p:childTnLst>
                                </p:cTn>
                              </p:par>
                              <p:par>
                                <p:cTn id="1184" presetID="22" presetClass="entr" presetSubtype="8" fill="hold" grpId="0" nodeType="withEffect">
                                  <p:stCondLst>
                                    <p:cond delay="0"/>
                                  </p:stCondLst>
                                  <p:childTnLst>
                                    <p:set>
                                      <p:cBhvr>
                                        <p:cTn id="1185" dur="1" fill="hold">
                                          <p:stCondLst>
                                            <p:cond delay="0"/>
                                          </p:stCondLst>
                                        </p:cTn>
                                        <p:tgtEl>
                                          <p:spTgt spid="672"/>
                                        </p:tgtEl>
                                        <p:attrNameLst>
                                          <p:attrName>style.visibility</p:attrName>
                                        </p:attrNameLst>
                                      </p:cBhvr>
                                      <p:to>
                                        <p:strVal val="visible"/>
                                      </p:to>
                                    </p:set>
                                    <p:animEffect transition="in" filter="wipe(left)">
                                      <p:cBhvr>
                                        <p:cTn id="1186" dur="500"/>
                                        <p:tgtEl>
                                          <p:spTgt spid="672"/>
                                        </p:tgtEl>
                                      </p:cBhvr>
                                    </p:animEffect>
                                  </p:childTnLst>
                                </p:cTn>
                              </p:par>
                              <p:par>
                                <p:cTn id="1187" presetID="10" presetClass="exit" presetSubtype="0" fill="hold" grpId="1" nodeType="withEffect">
                                  <p:stCondLst>
                                    <p:cond delay="0"/>
                                  </p:stCondLst>
                                  <p:childTnLst>
                                    <p:animEffect transition="out" filter="fade">
                                      <p:cBhvr>
                                        <p:cTn id="1188" dur="250"/>
                                        <p:tgtEl>
                                          <p:spTgt spid="581"/>
                                        </p:tgtEl>
                                      </p:cBhvr>
                                    </p:animEffect>
                                    <p:set>
                                      <p:cBhvr>
                                        <p:cTn id="1189" dur="1" fill="hold">
                                          <p:stCondLst>
                                            <p:cond delay="249"/>
                                          </p:stCondLst>
                                        </p:cTn>
                                        <p:tgtEl>
                                          <p:spTgt spid="581"/>
                                        </p:tgtEl>
                                        <p:attrNameLst>
                                          <p:attrName>style.visibility</p:attrName>
                                        </p:attrNameLst>
                                      </p:cBhvr>
                                      <p:to>
                                        <p:strVal val="hidden"/>
                                      </p:to>
                                    </p:set>
                                  </p:childTnLst>
                                </p:cTn>
                              </p:par>
                            </p:childTnLst>
                          </p:cTn>
                        </p:par>
                      </p:childTnLst>
                    </p:cTn>
                  </p:par>
                  <p:par>
                    <p:cTn id="1190" fill="hold">
                      <p:stCondLst>
                        <p:cond delay="indefinite"/>
                      </p:stCondLst>
                      <p:childTnLst>
                        <p:par>
                          <p:cTn id="1191" fill="hold">
                            <p:stCondLst>
                              <p:cond delay="0"/>
                            </p:stCondLst>
                            <p:childTnLst>
                              <p:par>
                                <p:cTn id="1192" presetID="10" presetClass="entr" presetSubtype="0" fill="hold" grpId="0" nodeType="clickEffect">
                                  <p:stCondLst>
                                    <p:cond delay="0"/>
                                  </p:stCondLst>
                                  <p:childTnLst>
                                    <p:set>
                                      <p:cBhvr>
                                        <p:cTn id="1193" dur="1" fill="hold">
                                          <p:stCondLst>
                                            <p:cond delay="0"/>
                                          </p:stCondLst>
                                        </p:cTn>
                                        <p:tgtEl>
                                          <p:spTgt spid="583"/>
                                        </p:tgtEl>
                                        <p:attrNameLst>
                                          <p:attrName>style.visibility</p:attrName>
                                        </p:attrNameLst>
                                      </p:cBhvr>
                                      <p:to>
                                        <p:strVal val="visible"/>
                                      </p:to>
                                    </p:set>
                                    <p:animEffect transition="in" filter="fade">
                                      <p:cBhvr>
                                        <p:cTn id="1194" dur="250"/>
                                        <p:tgtEl>
                                          <p:spTgt spid="583"/>
                                        </p:tgtEl>
                                      </p:cBhvr>
                                    </p:animEffect>
                                  </p:childTnLst>
                                </p:cTn>
                              </p:par>
                              <p:par>
                                <p:cTn id="1195" presetID="22" presetClass="entr" presetSubtype="8" fill="hold" grpId="0" nodeType="withEffect">
                                  <p:stCondLst>
                                    <p:cond delay="0"/>
                                  </p:stCondLst>
                                  <p:childTnLst>
                                    <p:set>
                                      <p:cBhvr>
                                        <p:cTn id="1196" dur="1" fill="hold">
                                          <p:stCondLst>
                                            <p:cond delay="0"/>
                                          </p:stCondLst>
                                        </p:cTn>
                                        <p:tgtEl>
                                          <p:spTgt spid="673"/>
                                        </p:tgtEl>
                                        <p:attrNameLst>
                                          <p:attrName>style.visibility</p:attrName>
                                        </p:attrNameLst>
                                      </p:cBhvr>
                                      <p:to>
                                        <p:strVal val="visible"/>
                                      </p:to>
                                    </p:set>
                                    <p:animEffect transition="in" filter="wipe(left)">
                                      <p:cBhvr>
                                        <p:cTn id="1197" dur="500"/>
                                        <p:tgtEl>
                                          <p:spTgt spid="673"/>
                                        </p:tgtEl>
                                      </p:cBhvr>
                                    </p:animEffect>
                                  </p:childTnLst>
                                </p:cTn>
                              </p:par>
                              <p:par>
                                <p:cTn id="1198" presetID="10" presetClass="exit" presetSubtype="0" fill="hold" grpId="1" nodeType="withEffect">
                                  <p:stCondLst>
                                    <p:cond delay="0"/>
                                  </p:stCondLst>
                                  <p:childTnLst>
                                    <p:animEffect transition="out" filter="fade">
                                      <p:cBhvr>
                                        <p:cTn id="1199" dur="250"/>
                                        <p:tgtEl>
                                          <p:spTgt spid="582"/>
                                        </p:tgtEl>
                                      </p:cBhvr>
                                    </p:animEffect>
                                    <p:set>
                                      <p:cBhvr>
                                        <p:cTn id="1200" dur="1" fill="hold">
                                          <p:stCondLst>
                                            <p:cond delay="249"/>
                                          </p:stCondLst>
                                        </p:cTn>
                                        <p:tgtEl>
                                          <p:spTgt spid="582"/>
                                        </p:tgtEl>
                                        <p:attrNameLst>
                                          <p:attrName>style.visibility</p:attrName>
                                        </p:attrNameLst>
                                      </p:cBhvr>
                                      <p:to>
                                        <p:strVal val="hidden"/>
                                      </p:to>
                                    </p:set>
                                  </p:childTnLst>
                                </p:cTn>
                              </p:par>
                            </p:childTnLst>
                          </p:cTn>
                        </p:par>
                      </p:childTnLst>
                    </p:cTn>
                  </p:par>
                  <p:par>
                    <p:cTn id="1201" fill="hold">
                      <p:stCondLst>
                        <p:cond delay="indefinite"/>
                      </p:stCondLst>
                      <p:childTnLst>
                        <p:par>
                          <p:cTn id="1202" fill="hold">
                            <p:stCondLst>
                              <p:cond delay="0"/>
                            </p:stCondLst>
                            <p:childTnLst>
                              <p:par>
                                <p:cTn id="1203" presetID="10" presetClass="entr" presetSubtype="0" fill="hold" grpId="0" nodeType="clickEffect">
                                  <p:stCondLst>
                                    <p:cond delay="0"/>
                                  </p:stCondLst>
                                  <p:childTnLst>
                                    <p:set>
                                      <p:cBhvr>
                                        <p:cTn id="1204" dur="1" fill="hold">
                                          <p:stCondLst>
                                            <p:cond delay="0"/>
                                          </p:stCondLst>
                                        </p:cTn>
                                        <p:tgtEl>
                                          <p:spTgt spid="584"/>
                                        </p:tgtEl>
                                        <p:attrNameLst>
                                          <p:attrName>style.visibility</p:attrName>
                                        </p:attrNameLst>
                                      </p:cBhvr>
                                      <p:to>
                                        <p:strVal val="visible"/>
                                      </p:to>
                                    </p:set>
                                    <p:animEffect transition="in" filter="fade">
                                      <p:cBhvr>
                                        <p:cTn id="1205" dur="250"/>
                                        <p:tgtEl>
                                          <p:spTgt spid="584"/>
                                        </p:tgtEl>
                                      </p:cBhvr>
                                    </p:animEffect>
                                  </p:childTnLst>
                                </p:cTn>
                              </p:par>
                              <p:par>
                                <p:cTn id="1206" presetID="22" presetClass="entr" presetSubtype="8" fill="hold" grpId="0" nodeType="withEffect">
                                  <p:stCondLst>
                                    <p:cond delay="0"/>
                                  </p:stCondLst>
                                  <p:childTnLst>
                                    <p:set>
                                      <p:cBhvr>
                                        <p:cTn id="1207" dur="1" fill="hold">
                                          <p:stCondLst>
                                            <p:cond delay="0"/>
                                          </p:stCondLst>
                                        </p:cTn>
                                        <p:tgtEl>
                                          <p:spTgt spid="674"/>
                                        </p:tgtEl>
                                        <p:attrNameLst>
                                          <p:attrName>style.visibility</p:attrName>
                                        </p:attrNameLst>
                                      </p:cBhvr>
                                      <p:to>
                                        <p:strVal val="visible"/>
                                      </p:to>
                                    </p:set>
                                    <p:animEffect transition="in" filter="wipe(left)">
                                      <p:cBhvr>
                                        <p:cTn id="1208" dur="500"/>
                                        <p:tgtEl>
                                          <p:spTgt spid="674"/>
                                        </p:tgtEl>
                                      </p:cBhvr>
                                    </p:animEffect>
                                  </p:childTnLst>
                                </p:cTn>
                              </p:par>
                              <p:par>
                                <p:cTn id="1209" presetID="10" presetClass="exit" presetSubtype="0" fill="hold" grpId="1" nodeType="withEffect">
                                  <p:stCondLst>
                                    <p:cond delay="0"/>
                                  </p:stCondLst>
                                  <p:childTnLst>
                                    <p:animEffect transition="out" filter="fade">
                                      <p:cBhvr>
                                        <p:cTn id="1210" dur="250"/>
                                        <p:tgtEl>
                                          <p:spTgt spid="583"/>
                                        </p:tgtEl>
                                      </p:cBhvr>
                                    </p:animEffect>
                                    <p:set>
                                      <p:cBhvr>
                                        <p:cTn id="1211" dur="1" fill="hold">
                                          <p:stCondLst>
                                            <p:cond delay="249"/>
                                          </p:stCondLst>
                                        </p:cTn>
                                        <p:tgtEl>
                                          <p:spTgt spid="583"/>
                                        </p:tgtEl>
                                        <p:attrNameLst>
                                          <p:attrName>style.visibility</p:attrName>
                                        </p:attrNameLst>
                                      </p:cBhvr>
                                      <p:to>
                                        <p:strVal val="hidden"/>
                                      </p:to>
                                    </p:set>
                                  </p:childTnLst>
                                </p:cTn>
                              </p:par>
                            </p:childTnLst>
                          </p:cTn>
                        </p:par>
                      </p:childTnLst>
                    </p:cTn>
                  </p:par>
                  <p:par>
                    <p:cTn id="1212" fill="hold">
                      <p:stCondLst>
                        <p:cond delay="indefinite"/>
                      </p:stCondLst>
                      <p:childTnLst>
                        <p:par>
                          <p:cTn id="1213" fill="hold">
                            <p:stCondLst>
                              <p:cond delay="0"/>
                            </p:stCondLst>
                            <p:childTnLst>
                              <p:par>
                                <p:cTn id="1214" presetID="10" presetClass="entr" presetSubtype="0" fill="hold" grpId="0" nodeType="clickEffect">
                                  <p:stCondLst>
                                    <p:cond delay="0"/>
                                  </p:stCondLst>
                                  <p:childTnLst>
                                    <p:set>
                                      <p:cBhvr>
                                        <p:cTn id="1215" dur="1" fill="hold">
                                          <p:stCondLst>
                                            <p:cond delay="0"/>
                                          </p:stCondLst>
                                        </p:cTn>
                                        <p:tgtEl>
                                          <p:spTgt spid="585"/>
                                        </p:tgtEl>
                                        <p:attrNameLst>
                                          <p:attrName>style.visibility</p:attrName>
                                        </p:attrNameLst>
                                      </p:cBhvr>
                                      <p:to>
                                        <p:strVal val="visible"/>
                                      </p:to>
                                    </p:set>
                                    <p:animEffect transition="in" filter="fade">
                                      <p:cBhvr>
                                        <p:cTn id="1216" dur="250"/>
                                        <p:tgtEl>
                                          <p:spTgt spid="585"/>
                                        </p:tgtEl>
                                      </p:cBhvr>
                                    </p:animEffect>
                                  </p:childTnLst>
                                </p:cTn>
                              </p:par>
                              <p:par>
                                <p:cTn id="1217" presetID="22" presetClass="entr" presetSubtype="8" fill="hold" grpId="0" nodeType="withEffect">
                                  <p:stCondLst>
                                    <p:cond delay="0"/>
                                  </p:stCondLst>
                                  <p:childTnLst>
                                    <p:set>
                                      <p:cBhvr>
                                        <p:cTn id="1218" dur="1" fill="hold">
                                          <p:stCondLst>
                                            <p:cond delay="0"/>
                                          </p:stCondLst>
                                        </p:cTn>
                                        <p:tgtEl>
                                          <p:spTgt spid="675"/>
                                        </p:tgtEl>
                                        <p:attrNameLst>
                                          <p:attrName>style.visibility</p:attrName>
                                        </p:attrNameLst>
                                      </p:cBhvr>
                                      <p:to>
                                        <p:strVal val="visible"/>
                                      </p:to>
                                    </p:set>
                                    <p:animEffect transition="in" filter="wipe(left)">
                                      <p:cBhvr>
                                        <p:cTn id="1219" dur="500"/>
                                        <p:tgtEl>
                                          <p:spTgt spid="675"/>
                                        </p:tgtEl>
                                      </p:cBhvr>
                                    </p:animEffect>
                                  </p:childTnLst>
                                </p:cTn>
                              </p:par>
                              <p:par>
                                <p:cTn id="1220" presetID="10" presetClass="exit" presetSubtype="0" fill="hold" grpId="1" nodeType="withEffect">
                                  <p:stCondLst>
                                    <p:cond delay="0"/>
                                  </p:stCondLst>
                                  <p:childTnLst>
                                    <p:animEffect transition="out" filter="fade">
                                      <p:cBhvr>
                                        <p:cTn id="1221" dur="250"/>
                                        <p:tgtEl>
                                          <p:spTgt spid="584"/>
                                        </p:tgtEl>
                                      </p:cBhvr>
                                    </p:animEffect>
                                    <p:set>
                                      <p:cBhvr>
                                        <p:cTn id="1222" dur="1" fill="hold">
                                          <p:stCondLst>
                                            <p:cond delay="249"/>
                                          </p:stCondLst>
                                        </p:cTn>
                                        <p:tgtEl>
                                          <p:spTgt spid="584"/>
                                        </p:tgtEl>
                                        <p:attrNameLst>
                                          <p:attrName>style.visibility</p:attrName>
                                        </p:attrNameLst>
                                      </p:cBhvr>
                                      <p:to>
                                        <p:strVal val="hidden"/>
                                      </p:to>
                                    </p:set>
                                  </p:childTnLst>
                                </p:cTn>
                              </p:par>
                            </p:childTnLst>
                          </p:cTn>
                        </p:par>
                      </p:childTnLst>
                    </p:cTn>
                  </p:par>
                  <p:par>
                    <p:cTn id="1223" fill="hold">
                      <p:stCondLst>
                        <p:cond delay="indefinite"/>
                      </p:stCondLst>
                      <p:childTnLst>
                        <p:par>
                          <p:cTn id="1224" fill="hold">
                            <p:stCondLst>
                              <p:cond delay="0"/>
                            </p:stCondLst>
                            <p:childTnLst>
                              <p:par>
                                <p:cTn id="1225" presetID="10" presetClass="entr" presetSubtype="0" fill="hold" grpId="0" nodeType="clickEffect">
                                  <p:stCondLst>
                                    <p:cond delay="0"/>
                                  </p:stCondLst>
                                  <p:childTnLst>
                                    <p:set>
                                      <p:cBhvr>
                                        <p:cTn id="1226" dur="1" fill="hold">
                                          <p:stCondLst>
                                            <p:cond delay="0"/>
                                          </p:stCondLst>
                                        </p:cTn>
                                        <p:tgtEl>
                                          <p:spTgt spid="586"/>
                                        </p:tgtEl>
                                        <p:attrNameLst>
                                          <p:attrName>style.visibility</p:attrName>
                                        </p:attrNameLst>
                                      </p:cBhvr>
                                      <p:to>
                                        <p:strVal val="visible"/>
                                      </p:to>
                                    </p:set>
                                    <p:animEffect transition="in" filter="fade">
                                      <p:cBhvr>
                                        <p:cTn id="1227" dur="250"/>
                                        <p:tgtEl>
                                          <p:spTgt spid="586"/>
                                        </p:tgtEl>
                                      </p:cBhvr>
                                    </p:animEffect>
                                  </p:childTnLst>
                                </p:cTn>
                              </p:par>
                              <p:par>
                                <p:cTn id="1228" presetID="22" presetClass="entr" presetSubtype="8" fill="hold" grpId="0" nodeType="withEffect">
                                  <p:stCondLst>
                                    <p:cond delay="0"/>
                                  </p:stCondLst>
                                  <p:childTnLst>
                                    <p:set>
                                      <p:cBhvr>
                                        <p:cTn id="1229" dur="1" fill="hold">
                                          <p:stCondLst>
                                            <p:cond delay="0"/>
                                          </p:stCondLst>
                                        </p:cTn>
                                        <p:tgtEl>
                                          <p:spTgt spid="676"/>
                                        </p:tgtEl>
                                        <p:attrNameLst>
                                          <p:attrName>style.visibility</p:attrName>
                                        </p:attrNameLst>
                                      </p:cBhvr>
                                      <p:to>
                                        <p:strVal val="visible"/>
                                      </p:to>
                                    </p:set>
                                    <p:animEffect transition="in" filter="wipe(left)">
                                      <p:cBhvr>
                                        <p:cTn id="1230" dur="500"/>
                                        <p:tgtEl>
                                          <p:spTgt spid="676"/>
                                        </p:tgtEl>
                                      </p:cBhvr>
                                    </p:animEffect>
                                  </p:childTnLst>
                                </p:cTn>
                              </p:par>
                              <p:par>
                                <p:cTn id="1231" presetID="10" presetClass="exit" presetSubtype="0" fill="hold" grpId="1" nodeType="withEffect">
                                  <p:stCondLst>
                                    <p:cond delay="0"/>
                                  </p:stCondLst>
                                  <p:childTnLst>
                                    <p:animEffect transition="out" filter="fade">
                                      <p:cBhvr>
                                        <p:cTn id="1232" dur="250"/>
                                        <p:tgtEl>
                                          <p:spTgt spid="585"/>
                                        </p:tgtEl>
                                      </p:cBhvr>
                                    </p:animEffect>
                                    <p:set>
                                      <p:cBhvr>
                                        <p:cTn id="1233" dur="1" fill="hold">
                                          <p:stCondLst>
                                            <p:cond delay="249"/>
                                          </p:stCondLst>
                                        </p:cTn>
                                        <p:tgtEl>
                                          <p:spTgt spid="585"/>
                                        </p:tgtEl>
                                        <p:attrNameLst>
                                          <p:attrName>style.visibility</p:attrName>
                                        </p:attrNameLst>
                                      </p:cBhvr>
                                      <p:to>
                                        <p:strVal val="hidden"/>
                                      </p:to>
                                    </p:set>
                                  </p:childTnLst>
                                </p:cTn>
                              </p:par>
                            </p:childTnLst>
                          </p:cTn>
                        </p:par>
                      </p:childTnLst>
                    </p:cTn>
                  </p:par>
                  <p:par>
                    <p:cTn id="1234" fill="hold">
                      <p:stCondLst>
                        <p:cond delay="indefinite"/>
                      </p:stCondLst>
                      <p:childTnLst>
                        <p:par>
                          <p:cTn id="1235" fill="hold">
                            <p:stCondLst>
                              <p:cond delay="0"/>
                            </p:stCondLst>
                            <p:childTnLst>
                              <p:par>
                                <p:cTn id="1236" presetID="10" presetClass="entr" presetSubtype="0" fill="hold" grpId="0" nodeType="clickEffect">
                                  <p:stCondLst>
                                    <p:cond delay="0"/>
                                  </p:stCondLst>
                                  <p:childTnLst>
                                    <p:set>
                                      <p:cBhvr>
                                        <p:cTn id="1237" dur="1" fill="hold">
                                          <p:stCondLst>
                                            <p:cond delay="0"/>
                                          </p:stCondLst>
                                        </p:cTn>
                                        <p:tgtEl>
                                          <p:spTgt spid="587"/>
                                        </p:tgtEl>
                                        <p:attrNameLst>
                                          <p:attrName>style.visibility</p:attrName>
                                        </p:attrNameLst>
                                      </p:cBhvr>
                                      <p:to>
                                        <p:strVal val="visible"/>
                                      </p:to>
                                    </p:set>
                                    <p:animEffect transition="in" filter="fade">
                                      <p:cBhvr>
                                        <p:cTn id="1238" dur="250"/>
                                        <p:tgtEl>
                                          <p:spTgt spid="587"/>
                                        </p:tgtEl>
                                      </p:cBhvr>
                                    </p:animEffect>
                                  </p:childTnLst>
                                </p:cTn>
                              </p:par>
                              <p:par>
                                <p:cTn id="1239" presetID="22" presetClass="entr" presetSubtype="8" fill="hold" grpId="0" nodeType="withEffect">
                                  <p:stCondLst>
                                    <p:cond delay="0"/>
                                  </p:stCondLst>
                                  <p:childTnLst>
                                    <p:set>
                                      <p:cBhvr>
                                        <p:cTn id="1240" dur="1" fill="hold">
                                          <p:stCondLst>
                                            <p:cond delay="0"/>
                                          </p:stCondLst>
                                        </p:cTn>
                                        <p:tgtEl>
                                          <p:spTgt spid="677"/>
                                        </p:tgtEl>
                                        <p:attrNameLst>
                                          <p:attrName>style.visibility</p:attrName>
                                        </p:attrNameLst>
                                      </p:cBhvr>
                                      <p:to>
                                        <p:strVal val="visible"/>
                                      </p:to>
                                    </p:set>
                                    <p:animEffect transition="in" filter="wipe(left)">
                                      <p:cBhvr>
                                        <p:cTn id="1241" dur="500"/>
                                        <p:tgtEl>
                                          <p:spTgt spid="677"/>
                                        </p:tgtEl>
                                      </p:cBhvr>
                                    </p:animEffect>
                                  </p:childTnLst>
                                </p:cTn>
                              </p:par>
                              <p:par>
                                <p:cTn id="1242" presetID="10" presetClass="exit" presetSubtype="0" fill="hold" grpId="1" nodeType="withEffect">
                                  <p:stCondLst>
                                    <p:cond delay="0"/>
                                  </p:stCondLst>
                                  <p:childTnLst>
                                    <p:animEffect transition="out" filter="fade">
                                      <p:cBhvr>
                                        <p:cTn id="1243" dur="250"/>
                                        <p:tgtEl>
                                          <p:spTgt spid="586"/>
                                        </p:tgtEl>
                                      </p:cBhvr>
                                    </p:animEffect>
                                    <p:set>
                                      <p:cBhvr>
                                        <p:cTn id="1244" dur="1" fill="hold">
                                          <p:stCondLst>
                                            <p:cond delay="249"/>
                                          </p:stCondLst>
                                        </p:cTn>
                                        <p:tgtEl>
                                          <p:spTgt spid="586"/>
                                        </p:tgtEl>
                                        <p:attrNameLst>
                                          <p:attrName>style.visibility</p:attrName>
                                        </p:attrNameLst>
                                      </p:cBhvr>
                                      <p:to>
                                        <p:strVal val="hidden"/>
                                      </p:to>
                                    </p:set>
                                  </p:childTnLst>
                                </p:cTn>
                              </p:par>
                            </p:childTnLst>
                          </p:cTn>
                        </p:par>
                      </p:childTnLst>
                    </p:cTn>
                  </p:par>
                  <p:par>
                    <p:cTn id="1245" fill="hold">
                      <p:stCondLst>
                        <p:cond delay="indefinite"/>
                      </p:stCondLst>
                      <p:childTnLst>
                        <p:par>
                          <p:cTn id="1246" fill="hold">
                            <p:stCondLst>
                              <p:cond delay="0"/>
                            </p:stCondLst>
                            <p:childTnLst>
                              <p:par>
                                <p:cTn id="1247" presetID="10" presetClass="entr" presetSubtype="0" fill="hold" grpId="0" nodeType="clickEffect">
                                  <p:stCondLst>
                                    <p:cond delay="0"/>
                                  </p:stCondLst>
                                  <p:childTnLst>
                                    <p:set>
                                      <p:cBhvr>
                                        <p:cTn id="1248" dur="1" fill="hold">
                                          <p:stCondLst>
                                            <p:cond delay="0"/>
                                          </p:stCondLst>
                                        </p:cTn>
                                        <p:tgtEl>
                                          <p:spTgt spid="588"/>
                                        </p:tgtEl>
                                        <p:attrNameLst>
                                          <p:attrName>style.visibility</p:attrName>
                                        </p:attrNameLst>
                                      </p:cBhvr>
                                      <p:to>
                                        <p:strVal val="visible"/>
                                      </p:to>
                                    </p:set>
                                    <p:animEffect transition="in" filter="fade">
                                      <p:cBhvr>
                                        <p:cTn id="1249" dur="250"/>
                                        <p:tgtEl>
                                          <p:spTgt spid="588"/>
                                        </p:tgtEl>
                                      </p:cBhvr>
                                    </p:animEffect>
                                  </p:childTnLst>
                                </p:cTn>
                              </p:par>
                              <p:par>
                                <p:cTn id="1250" presetID="22" presetClass="entr" presetSubtype="8" fill="hold" grpId="0" nodeType="withEffect">
                                  <p:stCondLst>
                                    <p:cond delay="0"/>
                                  </p:stCondLst>
                                  <p:childTnLst>
                                    <p:set>
                                      <p:cBhvr>
                                        <p:cTn id="1251" dur="1" fill="hold">
                                          <p:stCondLst>
                                            <p:cond delay="0"/>
                                          </p:stCondLst>
                                        </p:cTn>
                                        <p:tgtEl>
                                          <p:spTgt spid="678"/>
                                        </p:tgtEl>
                                        <p:attrNameLst>
                                          <p:attrName>style.visibility</p:attrName>
                                        </p:attrNameLst>
                                      </p:cBhvr>
                                      <p:to>
                                        <p:strVal val="visible"/>
                                      </p:to>
                                    </p:set>
                                    <p:animEffect transition="in" filter="wipe(left)">
                                      <p:cBhvr>
                                        <p:cTn id="1252" dur="500"/>
                                        <p:tgtEl>
                                          <p:spTgt spid="678"/>
                                        </p:tgtEl>
                                      </p:cBhvr>
                                    </p:animEffect>
                                  </p:childTnLst>
                                </p:cTn>
                              </p:par>
                              <p:par>
                                <p:cTn id="1253" presetID="10" presetClass="exit" presetSubtype="0" fill="hold" grpId="1" nodeType="withEffect">
                                  <p:stCondLst>
                                    <p:cond delay="0"/>
                                  </p:stCondLst>
                                  <p:childTnLst>
                                    <p:animEffect transition="out" filter="fade">
                                      <p:cBhvr>
                                        <p:cTn id="1254" dur="250"/>
                                        <p:tgtEl>
                                          <p:spTgt spid="587"/>
                                        </p:tgtEl>
                                      </p:cBhvr>
                                    </p:animEffect>
                                    <p:set>
                                      <p:cBhvr>
                                        <p:cTn id="1255" dur="1" fill="hold">
                                          <p:stCondLst>
                                            <p:cond delay="249"/>
                                          </p:stCondLst>
                                        </p:cTn>
                                        <p:tgtEl>
                                          <p:spTgt spid="587"/>
                                        </p:tgtEl>
                                        <p:attrNameLst>
                                          <p:attrName>style.visibility</p:attrName>
                                        </p:attrNameLst>
                                      </p:cBhvr>
                                      <p:to>
                                        <p:strVal val="hidden"/>
                                      </p:to>
                                    </p:set>
                                  </p:childTnLst>
                                </p:cTn>
                              </p:par>
                            </p:childTnLst>
                          </p:cTn>
                        </p:par>
                      </p:childTnLst>
                    </p:cTn>
                  </p:par>
                  <p:par>
                    <p:cTn id="1256" fill="hold">
                      <p:stCondLst>
                        <p:cond delay="indefinite"/>
                      </p:stCondLst>
                      <p:childTnLst>
                        <p:par>
                          <p:cTn id="1257" fill="hold">
                            <p:stCondLst>
                              <p:cond delay="0"/>
                            </p:stCondLst>
                            <p:childTnLst>
                              <p:par>
                                <p:cTn id="1258" presetID="10" presetClass="entr" presetSubtype="0" fill="hold" grpId="0" nodeType="clickEffect">
                                  <p:stCondLst>
                                    <p:cond delay="0"/>
                                  </p:stCondLst>
                                  <p:childTnLst>
                                    <p:set>
                                      <p:cBhvr>
                                        <p:cTn id="1259" dur="1" fill="hold">
                                          <p:stCondLst>
                                            <p:cond delay="0"/>
                                          </p:stCondLst>
                                        </p:cTn>
                                        <p:tgtEl>
                                          <p:spTgt spid="589"/>
                                        </p:tgtEl>
                                        <p:attrNameLst>
                                          <p:attrName>style.visibility</p:attrName>
                                        </p:attrNameLst>
                                      </p:cBhvr>
                                      <p:to>
                                        <p:strVal val="visible"/>
                                      </p:to>
                                    </p:set>
                                    <p:animEffect transition="in" filter="fade">
                                      <p:cBhvr>
                                        <p:cTn id="1260" dur="250"/>
                                        <p:tgtEl>
                                          <p:spTgt spid="589"/>
                                        </p:tgtEl>
                                      </p:cBhvr>
                                    </p:animEffect>
                                  </p:childTnLst>
                                </p:cTn>
                              </p:par>
                              <p:par>
                                <p:cTn id="1261" presetID="22" presetClass="entr" presetSubtype="8" fill="hold" grpId="0" nodeType="withEffect">
                                  <p:stCondLst>
                                    <p:cond delay="0"/>
                                  </p:stCondLst>
                                  <p:childTnLst>
                                    <p:set>
                                      <p:cBhvr>
                                        <p:cTn id="1262" dur="1" fill="hold">
                                          <p:stCondLst>
                                            <p:cond delay="0"/>
                                          </p:stCondLst>
                                        </p:cTn>
                                        <p:tgtEl>
                                          <p:spTgt spid="679"/>
                                        </p:tgtEl>
                                        <p:attrNameLst>
                                          <p:attrName>style.visibility</p:attrName>
                                        </p:attrNameLst>
                                      </p:cBhvr>
                                      <p:to>
                                        <p:strVal val="visible"/>
                                      </p:to>
                                    </p:set>
                                    <p:animEffect transition="in" filter="wipe(left)">
                                      <p:cBhvr>
                                        <p:cTn id="1263" dur="500"/>
                                        <p:tgtEl>
                                          <p:spTgt spid="679"/>
                                        </p:tgtEl>
                                      </p:cBhvr>
                                    </p:animEffect>
                                  </p:childTnLst>
                                </p:cTn>
                              </p:par>
                              <p:par>
                                <p:cTn id="1264" presetID="10" presetClass="exit" presetSubtype="0" fill="hold" grpId="1" nodeType="withEffect">
                                  <p:stCondLst>
                                    <p:cond delay="0"/>
                                  </p:stCondLst>
                                  <p:childTnLst>
                                    <p:animEffect transition="out" filter="fade">
                                      <p:cBhvr>
                                        <p:cTn id="1265" dur="250"/>
                                        <p:tgtEl>
                                          <p:spTgt spid="588"/>
                                        </p:tgtEl>
                                      </p:cBhvr>
                                    </p:animEffect>
                                    <p:set>
                                      <p:cBhvr>
                                        <p:cTn id="1266" dur="1" fill="hold">
                                          <p:stCondLst>
                                            <p:cond delay="249"/>
                                          </p:stCondLst>
                                        </p:cTn>
                                        <p:tgtEl>
                                          <p:spTgt spid="588"/>
                                        </p:tgtEl>
                                        <p:attrNameLst>
                                          <p:attrName>style.visibility</p:attrName>
                                        </p:attrNameLst>
                                      </p:cBhvr>
                                      <p:to>
                                        <p:strVal val="hidden"/>
                                      </p:to>
                                    </p:set>
                                  </p:childTnLst>
                                </p:cTn>
                              </p:par>
                            </p:childTnLst>
                          </p:cTn>
                        </p:par>
                      </p:childTnLst>
                    </p:cTn>
                  </p:par>
                  <p:par>
                    <p:cTn id="1267" fill="hold">
                      <p:stCondLst>
                        <p:cond delay="indefinite"/>
                      </p:stCondLst>
                      <p:childTnLst>
                        <p:par>
                          <p:cTn id="1268" fill="hold">
                            <p:stCondLst>
                              <p:cond delay="0"/>
                            </p:stCondLst>
                            <p:childTnLst>
                              <p:par>
                                <p:cTn id="1269" presetID="10" presetClass="entr" presetSubtype="0" fill="hold" grpId="0" nodeType="clickEffect">
                                  <p:stCondLst>
                                    <p:cond delay="0"/>
                                  </p:stCondLst>
                                  <p:childTnLst>
                                    <p:set>
                                      <p:cBhvr>
                                        <p:cTn id="1270" dur="1" fill="hold">
                                          <p:stCondLst>
                                            <p:cond delay="0"/>
                                          </p:stCondLst>
                                        </p:cTn>
                                        <p:tgtEl>
                                          <p:spTgt spid="590"/>
                                        </p:tgtEl>
                                        <p:attrNameLst>
                                          <p:attrName>style.visibility</p:attrName>
                                        </p:attrNameLst>
                                      </p:cBhvr>
                                      <p:to>
                                        <p:strVal val="visible"/>
                                      </p:to>
                                    </p:set>
                                    <p:animEffect transition="in" filter="fade">
                                      <p:cBhvr>
                                        <p:cTn id="1271" dur="250"/>
                                        <p:tgtEl>
                                          <p:spTgt spid="590"/>
                                        </p:tgtEl>
                                      </p:cBhvr>
                                    </p:animEffect>
                                  </p:childTnLst>
                                </p:cTn>
                              </p:par>
                              <p:par>
                                <p:cTn id="1272" presetID="22" presetClass="entr" presetSubtype="8" fill="hold" grpId="0" nodeType="withEffect">
                                  <p:stCondLst>
                                    <p:cond delay="0"/>
                                  </p:stCondLst>
                                  <p:childTnLst>
                                    <p:set>
                                      <p:cBhvr>
                                        <p:cTn id="1273" dur="1" fill="hold">
                                          <p:stCondLst>
                                            <p:cond delay="0"/>
                                          </p:stCondLst>
                                        </p:cTn>
                                        <p:tgtEl>
                                          <p:spTgt spid="680"/>
                                        </p:tgtEl>
                                        <p:attrNameLst>
                                          <p:attrName>style.visibility</p:attrName>
                                        </p:attrNameLst>
                                      </p:cBhvr>
                                      <p:to>
                                        <p:strVal val="visible"/>
                                      </p:to>
                                    </p:set>
                                    <p:animEffect transition="in" filter="wipe(left)">
                                      <p:cBhvr>
                                        <p:cTn id="1274" dur="500"/>
                                        <p:tgtEl>
                                          <p:spTgt spid="680"/>
                                        </p:tgtEl>
                                      </p:cBhvr>
                                    </p:animEffect>
                                  </p:childTnLst>
                                </p:cTn>
                              </p:par>
                              <p:par>
                                <p:cTn id="1275" presetID="10" presetClass="exit" presetSubtype="0" fill="hold" grpId="1" nodeType="withEffect">
                                  <p:stCondLst>
                                    <p:cond delay="0"/>
                                  </p:stCondLst>
                                  <p:childTnLst>
                                    <p:animEffect transition="out" filter="fade">
                                      <p:cBhvr>
                                        <p:cTn id="1276" dur="250"/>
                                        <p:tgtEl>
                                          <p:spTgt spid="589"/>
                                        </p:tgtEl>
                                      </p:cBhvr>
                                    </p:animEffect>
                                    <p:set>
                                      <p:cBhvr>
                                        <p:cTn id="1277" dur="1" fill="hold">
                                          <p:stCondLst>
                                            <p:cond delay="249"/>
                                          </p:stCondLst>
                                        </p:cTn>
                                        <p:tgtEl>
                                          <p:spTgt spid="589"/>
                                        </p:tgtEl>
                                        <p:attrNameLst>
                                          <p:attrName>style.visibility</p:attrName>
                                        </p:attrNameLst>
                                      </p:cBhvr>
                                      <p:to>
                                        <p:strVal val="hidden"/>
                                      </p:to>
                                    </p:set>
                                  </p:childTnLst>
                                </p:cTn>
                              </p:par>
                            </p:childTnLst>
                          </p:cTn>
                        </p:par>
                      </p:childTnLst>
                    </p:cTn>
                  </p:par>
                  <p:par>
                    <p:cTn id="1278" fill="hold">
                      <p:stCondLst>
                        <p:cond delay="indefinite"/>
                      </p:stCondLst>
                      <p:childTnLst>
                        <p:par>
                          <p:cTn id="1279" fill="hold">
                            <p:stCondLst>
                              <p:cond delay="0"/>
                            </p:stCondLst>
                            <p:childTnLst>
                              <p:par>
                                <p:cTn id="1280" presetID="10" presetClass="entr" presetSubtype="0" fill="hold" grpId="0" nodeType="clickEffect">
                                  <p:stCondLst>
                                    <p:cond delay="0"/>
                                  </p:stCondLst>
                                  <p:childTnLst>
                                    <p:set>
                                      <p:cBhvr>
                                        <p:cTn id="1281" dur="1" fill="hold">
                                          <p:stCondLst>
                                            <p:cond delay="0"/>
                                          </p:stCondLst>
                                        </p:cTn>
                                        <p:tgtEl>
                                          <p:spTgt spid="591"/>
                                        </p:tgtEl>
                                        <p:attrNameLst>
                                          <p:attrName>style.visibility</p:attrName>
                                        </p:attrNameLst>
                                      </p:cBhvr>
                                      <p:to>
                                        <p:strVal val="visible"/>
                                      </p:to>
                                    </p:set>
                                    <p:animEffect transition="in" filter="fade">
                                      <p:cBhvr>
                                        <p:cTn id="1282" dur="250"/>
                                        <p:tgtEl>
                                          <p:spTgt spid="591"/>
                                        </p:tgtEl>
                                      </p:cBhvr>
                                    </p:animEffect>
                                  </p:childTnLst>
                                </p:cTn>
                              </p:par>
                              <p:par>
                                <p:cTn id="1283" presetID="22" presetClass="entr" presetSubtype="8" fill="hold" grpId="0" nodeType="withEffect">
                                  <p:stCondLst>
                                    <p:cond delay="0"/>
                                  </p:stCondLst>
                                  <p:childTnLst>
                                    <p:set>
                                      <p:cBhvr>
                                        <p:cTn id="1284" dur="1" fill="hold">
                                          <p:stCondLst>
                                            <p:cond delay="0"/>
                                          </p:stCondLst>
                                        </p:cTn>
                                        <p:tgtEl>
                                          <p:spTgt spid="681"/>
                                        </p:tgtEl>
                                        <p:attrNameLst>
                                          <p:attrName>style.visibility</p:attrName>
                                        </p:attrNameLst>
                                      </p:cBhvr>
                                      <p:to>
                                        <p:strVal val="visible"/>
                                      </p:to>
                                    </p:set>
                                    <p:animEffect transition="in" filter="wipe(left)">
                                      <p:cBhvr>
                                        <p:cTn id="1285" dur="500"/>
                                        <p:tgtEl>
                                          <p:spTgt spid="681"/>
                                        </p:tgtEl>
                                      </p:cBhvr>
                                    </p:animEffect>
                                  </p:childTnLst>
                                </p:cTn>
                              </p:par>
                              <p:par>
                                <p:cTn id="1286" presetID="10" presetClass="exit" presetSubtype="0" fill="hold" grpId="1" nodeType="withEffect">
                                  <p:stCondLst>
                                    <p:cond delay="0"/>
                                  </p:stCondLst>
                                  <p:childTnLst>
                                    <p:animEffect transition="out" filter="fade">
                                      <p:cBhvr>
                                        <p:cTn id="1287" dur="250"/>
                                        <p:tgtEl>
                                          <p:spTgt spid="590"/>
                                        </p:tgtEl>
                                      </p:cBhvr>
                                    </p:animEffect>
                                    <p:set>
                                      <p:cBhvr>
                                        <p:cTn id="1288" dur="1" fill="hold">
                                          <p:stCondLst>
                                            <p:cond delay="249"/>
                                          </p:stCondLst>
                                        </p:cTn>
                                        <p:tgtEl>
                                          <p:spTgt spid="590"/>
                                        </p:tgtEl>
                                        <p:attrNameLst>
                                          <p:attrName>style.visibility</p:attrName>
                                        </p:attrNameLst>
                                      </p:cBhvr>
                                      <p:to>
                                        <p:strVal val="hidden"/>
                                      </p:to>
                                    </p:set>
                                  </p:childTnLst>
                                </p:cTn>
                              </p:par>
                            </p:childTnLst>
                          </p:cTn>
                        </p:par>
                      </p:childTnLst>
                    </p:cTn>
                  </p:par>
                  <p:par>
                    <p:cTn id="1289" fill="hold">
                      <p:stCondLst>
                        <p:cond delay="indefinite"/>
                      </p:stCondLst>
                      <p:childTnLst>
                        <p:par>
                          <p:cTn id="1290" fill="hold">
                            <p:stCondLst>
                              <p:cond delay="0"/>
                            </p:stCondLst>
                            <p:childTnLst>
                              <p:par>
                                <p:cTn id="1291" presetID="10" presetClass="entr" presetSubtype="0" fill="hold" grpId="0" nodeType="clickEffect">
                                  <p:stCondLst>
                                    <p:cond delay="0"/>
                                  </p:stCondLst>
                                  <p:childTnLst>
                                    <p:set>
                                      <p:cBhvr>
                                        <p:cTn id="1292" dur="1" fill="hold">
                                          <p:stCondLst>
                                            <p:cond delay="0"/>
                                          </p:stCondLst>
                                        </p:cTn>
                                        <p:tgtEl>
                                          <p:spTgt spid="592"/>
                                        </p:tgtEl>
                                        <p:attrNameLst>
                                          <p:attrName>style.visibility</p:attrName>
                                        </p:attrNameLst>
                                      </p:cBhvr>
                                      <p:to>
                                        <p:strVal val="visible"/>
                                      </p:to>
                                    </p:set>
                                    <p:animEffect transition="in" filter="fade">
                                      <p:cBhvr>
                                        <p:cTn id="1293" dur="250"/>
                                        <p:tgtEl>
                                          <p:spTgt spid="592"/>
                                        </p:tgtEl>
                                      </p:cBhvr>
                                    </p:animEffect>
                                  </p:childTnLst>
                                </p:cTn>
                              </p:par>
                              <p:par>
                                <p:cTn id="1294" presetID="22" presetClass="entr" presetSubtype="8" fill="hold" grpId="0" nodeType="withEffect">
                                  <p:stCondLst>
                                    <p:cond delay="0"/>
                                  </p:stCondLst>
                                  <p:childTnLst>
                                    <p:set>
                                      <p:cBhvr>
                                        <p:cTn id="1295" dur="1" fill="hold">
                                          <p:stCondLst>
                                            <p:cond delay="0"/>
                                          </p:stCondLst>
                                        </p:cTn>
                                        <p:tgtEl>
                                          <p:spTgt spid="682"/>
                                        </p:tgtEl>
                                        <p:attrNameLst>
                                          <p:attrName>style.visibility</p:attrName>
                                        </p:attrNameLst>
                                      </p:cBhvr>
                                      <p:to>
                                        <p:strVal val="visible"/>
                                      </p:to>
                                    </p:set>
                                    <p:animEffect transition="in" filter="wipe(left)">
                                      <p:cBhvr>
                                        <p:cTn id="1296" dur="500"/>
                                        <p:tgtEl>
                                          <p:spTgt spid="682"/>
                                        </p:tgtEl>
                                      </p:cBhvr>
                                    </p:animEffect>
                                  </p:childTnLst>
                                </p:cTn>
                              </p:par>
                              <p:par>
                                <p:cTn id="1297" presetID="10" presetClass="exit" presetSubtype="0" fill="hold" grpId="1" nodeType="withEffect">
                                  <p:stCondLst>
                                    <p:cond delay="0"/>
                                  </p:stCondLst>
                                  <p:childTnLst>
                                    <p:animEffect transition="out" filter="fade">
                                      <p:cBhvr>
                                        <p:cTn id="1298" dur="250"/>
                                        <p:tgtEl>
                                          <p:spTgt spid="591"/>
                                        </p:tgtEl>
                                      </p:cBhvr>
                                    </p:animEffect>
                                    <p:set>
                                      <p:cBhvr>
                                        <p:cTn id="1299" dur="1" fill="hold">
                                          <p:stCondLst>
                                            <p:cond delay="249"/>
                                          </p:stCondLst>
                                        </p:cTn>
                                        <p:tgtEl>
                                          <p:spTgt spid="591"/>
                                        </p:tgtEl>
                                        <p:attrNameLst>
                                          <p:attrName>style.visibility</p:attrName>
                                        </p:attrNameLst>
                                      </p:cBhvr>
                                      <p:to>
                                        <p:strVal val="hidden"/>
                                      </p:to>
                                    </p:set>
                                  </p:childTnLst>
                                </p:cTn>
                              </p:par>
                            </p:childTnLst>
                          </p:cTn>
                        </p:par>
                      </p:childTnLst>
                    </p:cTn>
                  </p:par>
                  <p:par>
                    <p:cTn id="1300" fill="hold">
                      <p:stCondLst>
                        <p:cond delay="indefinite"/>
                      </p:stCondLst>
                      <p:childTnLst>
                        <p:par>
                          <p:cTn id="1301" fill="hold">
                            <p:stCondLst>
                              <p:cond delay="0"/>
                            </p:stCondLst>
                            <p:childTnLst>
                              <p:par>
                                <p:cTn id="1302" presetID="10" presetClass="entr" presetSubtype="0" fill="hold" grpId="0" nodeType="clickEffect">
                                  <p:stCondLst>
                                    <p:cond delay="0"/>
                                  </p:stCondLst>
                                  <p:childTnLst>
                                    <p:set>
                                      <p:cBhvr>
                                        <p:cTn id="1303" dur="1" fill="hold">
                                          <p:stCondLst>
                                            <p:cond delay="0"/>
                                          </p:stCondLst>
                                        </p:cTn>
                                        <p:tgtEl>
                                          <p:spTgt spid="593"/>
                                        </p:tgtEl>
                                        <p:attrNameLst>
                                          <p:attrName>style.visibility</p:attrName>
                                        </p:attrNameLst>
                                      </p:cBhvr>
                                      <p:to>
                                        <p:strVal val="visible"/>
                                      </p:to>
                                    </p:set>
                                    <p:animEffect transition="in" filter="fade">
                                      <p:cBhvr>
                                        <p:cTn id="1304" dur="250"/>
                                        <p:tgtEl>
                                          <p:spTgt spid="593"/>
                                        </p:tgtEl>
                                      </p:cBhvr>
                                    </p:animEffect>
                                  </p:childTnLst>
                                </p:cTn>
                              </p:par>
                              <p:par>
                                <p:cTn id="1305" presetID="22" presetClass="entr" presetSubtype="8" fill="hold" grpId="0" nodeType="withEffect">
                                  <p:stCondLst>
                                    <p:cond delay="0"/>
                                  </p:stCondLst>
                                  <p:childTnLst>
                                    <p:set>
                                      <p:cBhvr>
                                        <p:cTn id="1306" dur="1" fill="hold">
                                          <p:stCondLst>
                                            <p:cond delay="0"/>
                                          </p:stCondLst>
                                        </p:cTn>
                                        <p:tgtEl>
                                          <p:spTgt spid="683"/>
                                        </p:tgtEl>
                                        <p:attrNameLst>
                                          <p:attrName>style.visibility</p:attrName>
                                        </p:attrNameLst>
                                      </p:cBhvr>
                                      <p:to>
                                        <p:strVal val="visible"/>
                                      </p:to>
                                    </p:set>
                                    <p:animEffect transition="in" filter="wipe(left)">
                                      <p:cBhvr>
                                        <p:cTn id="1307" dur="500"/>
                                        <p:tgtEl>
                                          <p:spTgt spid="683"/>
                                        </p:tgtEl>
                                      </p:cBhvr>
                                    </p:animEffect>
                                  </p:childTnLst>
                                </p:cTn>
                              </p:par>
                              <p:par>
                                <p:cTn id="1308" presetID="10" presetClass="exit" presetSubtype="0" fill="hold" grpId="1" nodeType="withEffect">
                                  <p:stCondLst>
                                    <p:cond delay="0"/>
                                  </p:stCondLst>
                                  <p:childTnLst>
                                    <p:animEffect transition="out" filter="fade">
                                      <p:cBhvr>
                                        <p:cTn id="1309" dur="250"/>
                                        <p:tgtEl>
                                          <p:spTgt spid="592"/>
                                        </p:tgtEl>
                                      </p:cBhvr>
                                    </p:animEffect>
                                    <p:set>
                                      <p:cBhvr>
                                        <p:cTn id="1310" dur="1" fill="hold">
                                          <p:stCondLst>
                                            <p:cond delay="249"/>
                                          </p:stCondLst>
                                        </p:cTn>
                                        <p:tgtEl>
                                          <p:spTgt spid="592"/>
                                        </p:tgtEl>
                                        <p:attrNameLst>
                                          <p:attrName>style.visibility</p:attrName>
                                        </p:attrNameLst>
                                      </p:cBhvr>
                                      <p:to>
                                        <p:strVal val="hidden"/>
                                      </p:to>
                                    </p:set>
                                  </p:childTnLst>
                                </p:cTn>
                              </p:par>
                            </p:childTnLst>
                          </p:cTn>
                        </p:par>
                      </p:childTnLst>
                    </p:cTn>
                  </p:par>
                  <p:par>
                    <p:cTn id="1311" fill="hold">
                      <p:stCondLst>
                        <p:cond delay="indefinite"/>
                      </p:stCondLst>
                      <p:childTnLst>
                        <p:par>
                          <p:cTn id="1312" fill="hold">
                            <p:stCondLst>
                              <p:cond delay="0"/>
                            </p:stCondLst>
                            <p:childTnLst>
                              <p:par>
                                <p:cTn id="1313" presetID="10" presetClass="entr" presetSubtype="0" fill="hold" grpId="0" nodeType="clickEffect">
                                  <p:stCondLst>
                                    <p:cond delay="0"/>
                                  </p:stCondLst>
                                  <p:childTnLst>
                                    <p:set>
                                      <p:cBhvr>
                                        <p:cTn id="1314" dur="1" fill="hold">
                                          <p:stCondLst>
                                            <p:cond delay="0"/>
                                          </p:stCondLst>
                                        </p:cTn>
                                        <p:tgtEl>
                                          <p:spTgt spid="594"/>
                                        </p:tgtEl>
                                        <p:attrNameLst>
                                          <p:attrName>style.visibility</p:attrName>
                                        </p:attrNameLst>
                                      </p:cBhvr>
                                      <p:to>
                                        <p:strVal val="visible"/>
                                      </p:to>
                                    </p:set>
                                    <p:animEffect transition="in" filter="fade">
                                      <p:cBhvr>
                                        <p:cTn id="1315" dur="250"/>
                                        <p:tgtEl>
                                          <p:spTgt spid="594"/>
                                        </p:tgtEl>
                                      </p:cBhvr>
                                    </p:animEffect>
                                  </p:childTnLst>
                                </p:cTn>
                              </p:par>
                              <p:par>
                                <p:cTn id="1316" presetID="22" presetClass="entr" presetSubtype="8" fill="hold" grpId="0" nodeType="withEffect">
                                  <p:stCondLst>
                                    <p:cond delay="0"/>
                                  </p:stCondLst>
                                  <p:childTnLst>
                                    <p:set>
                                      <p:cBhvr>
                                        <p:cTn id="1317" dur="1" fill="hold">
                                          <p:stCondLst>
                                            <p:cond delay="0"/>
                                          </p:stCondLst>
                                        </p:cTn>
                                        <p:tgtEl>
                                          <p:spTgt spid="684"/>
                                        </p:tgtEl>
                                        <p:attrNameLst>
                                          <p:attrName>style.visibility</p:attrName>
                                        </p:attrNameLst>
                                      </p:cBhvr>
                                      <p:to>
                                        <p:strVal val="visible"/>
                                      </p:to>
                                    </p:set>
                                    <p:animEffect transition="in" filter="wipe(left)">
                                      <p:cBhvr>
                                        <p:cTn id="1318" dur="500"/>
                                        <p:tgtEl>
                                          <p:spTgt spid="684"/>
                                        </p:tgtEl>
                                      </p:cBhvr>
                                    </p:animEffect>
                                  </p:childTnLst>
                                </p:cTn>
                              </p:par>
                              <p:par>
                                <p:cTn id="1319" presetID="10" presetClass="exit" presetSubtype="0" fill="hold" grpId="1" nodeType="withEffect">
                                  <p:stCondLst>
                                    <p:cond delay="0"/>
                                  </p:stCondLst>
                                  <p:childTnLst>
                                    <p:animEffect transition="out" filter="fade">
                                      <p:cBhvr>
                                        <p:cTn id="1320" dur="250"/>
                                        <p:tgtEl>
                                          <p:spTgt spid="593"/>
                                        </p:tgtEl>
                                      </p:cBhvr>
                                    </p:animEffect>
                                    <p:set>
                                      <p:cBhvr>
                                        <p:cTn id="1321" dur="1" fill="hold">
                                          <p:stCondLst>
                                            <p:cond delay="249"/>
                                          </p:stCondLst>
                                        </p:cTn>
                                        <p:tgtEl>
                                          <p:spTgt spid="593"/>
                                        </p:tgtEl>
                                        <p:attrNameLst>
                                          <p:attrName>style.visibility</p:attrName>
                                        </p:attrNameLst>
                                      </p:cBhvr>
                                      <p:to>
                                        <p:strVal val="hidden"/>
                                      </p:to>
                                    </p:set>
                                  </p:childTnLst>
                                </p:cTn>
                              </p:par>
                            </p:childTnLst>
                          </p:cTn>
                        </p:par>
                      </p:childTnLst>
                    </p:cTn>
                  </p:par>
                  <p:par>
                    <p:cTn id="1322" fill="hold">
                      <p:stCondLst>
                        <p:cond delay="indefinite"/>
                      </p:stCondLst>
                      <p:childTnLst>
                        <p:par>
                          <p:cTn id="1323" fill="hold">
                            <p:stCondLst>
                              <p:cond delay="0"/>
                            </p:stCondLst>
                            <p:childTnLst>
                              <p:par>
                                <p:cTn id="1324" presetID="10" presetClass="entr" presetSubtype="0" fill="hold" grpId="0" nodeType="clickEffect">
                                  <p:stCondLst>
                                    <p:cond delay="0"/>
                                  </p:stCondLst>
                                  <p:childTnLst>
                                    <p:set>
                                      <p:cBhvr>
                                        <p:cTn id="1325" dur="1" fill="hold">
                                          <p:stCondLst>
                                            <p:cond delay="0"/>
                                          </p:stCondLst>
                                        </p:cTn>
                                        <p:tgtEl>
                                          <p:spTgt spid="595"/>
                                        </p:tgtEl>
                                        <p:attrNameLst>
                                          <p:attrName>style.visibility</p:attrName>
                                        </p:attrNameLst>
                                      </p:cBhvr>
                                      <p:to>
                                        <p:strVal val="visible"/>
                                      </p:to>
                                    </p:set>
                                    <p:animEffect transition="in" filter="fade">
                                      <p:cBhvr>
                                        <p:cTn id="1326" dur="250"/>
                                        <p:tgtEl>
                                          <p:spTgt spid="595"/>
                                        </p:tgtEl>
                                      </p:cBhvr>
                                    </p:animEffect>
                                  </p:childTnLst>
                                </p:cTn>
                              </p:par>
                              <p:par>
                                <p:cTn id="1327" presetID="22" presetClass="entr" presetSubtype="8" fill="hold" grpId="0" nodeType="withEffect">
                                  <p:stCondLst>
                                    <p:cond delay="0"/>
                                  </p:stCondLst>
                                  <p:childTnLst>
                                    <p:set>
                                      <p:cBhvr>
                                        <p:cTn id="1328" dur="1" fill="hold">
                                          <p:stCondLst>
                                            <p:cond delay="0"/>
                                          </p:stCondLst>
                                        </p:cTn>
                                        <p:tgtEl>
                                          <p:spTgt spid="685"/>
                                        </p:tgtEl>
                                        <p:attrNameLst>
                                          <p:attrName>style.visibility</p:attrName>
                                        </p:attrNameLst>
                                      </p:cBhvr>
                                      <p:to>
                                        <p:strVal val="visible"/>
                                      </p:to>
                                    </p:set>
                                    <p:animEffect transition="in" filter="wipe(left)">
                                      <p:cBhvr>
                                        <p:cTn id="1329" dur="500"/>
                                        <p:tgtEl>
                                          <p:spTgt spid="685"/>
                                        </p:tgtEl>
                                      </p:cBhvr>
                                    </p:animEffect>
                                  </p:childTnLst>
                                </p:cTn>
                              </p:par>
                              <p:par>
                                <p:cTn id="1330" presetID="10" presetClass="exit" presetSubtype="0" fill="hold" grpId="1" nodeType="withEffect">
                                  <p:stCondLst>
                                    <p:cond delay="0"/>
                                  </p:stCondLst>
                                  <p:childTnLst>
                                    <p:animEffect transition="out" filter="fade">
                                      <p:cBhvr>
                                        <p:cTn id="1331" dur="250"/>
                                        <p:tgtEl>
                                          <p:spTgt spid="594"/>
                                        </p:tgtEl>
                                      </p:cBhvr>
                                    </p:animEffect>
                                    <p:set>
                                      <p:cBhvr>
                                        <p:cTn id="1332" dur="1" fill="hold">
                                          <p:stCondLst>
                                            <p:cond delay="249"/>
                                          </p:stCondLst>
                                        </p:cTn>
                                        <p:tgtEl>
                                          <p:spTgt spid="594"/>
                                        </p:tgtEl>
                                        <p:attrNameLst>
                                          <p:attrName>style.visibility</p:attrName>
                                        </p:attrNameLst>
                                      </p:cBhvr>
                                      <p:to>
                                        <p:strVal val="hidden"/>
                                      </p:to>
                                    </p:set>
                                  </p:childTnLst>
                                </p:cTn>
                              </p:par>
                            </p:childTnLst>
                          </p:cTn>
                        </p:par>
                      </p:childTnLst>
                    </p:cTn>
                  </p:par>
                  <p:par>
                    <p:cTn id="1333" fill="hold">
                      <p:stCondLst>
                        <p:cond delay="indefinite"/>
                      </p:stCondLst>
                      <p:childTnLst>
                        <p:par>
                          <p:cTn id="1334" fill="hold">
                            <p:stCondLst>
                              <p:cond delay="0"/>
                            </p:stCondLst>
                            <p:childTnLst>
                              <p:par>
                                <p:cTn id="1335" presetID="10" presetClass="entr" presetSubtype="0" fill="hold" grpId="0" nodeType="clickEffect">
                                  <p:stCondLst>
                                    <p:cond delay="0"/>
                                  </p:stCondLst>
                                  <p:childTnLst>
                                    <p:set>
                                      <p:cBhvr>
                                        <p:cTn id="1336" dur="1" fill="hold">
                                          <p:stCondLst>
                                            <p:cond delay="0"/>
                                          </p:stCondLst>
                                        </p:cTn>
                                        <p:tgtEl>
                                          <p:spTgt spid="596"/>
                                        </p:tgtEl>
                                        <p:attrNameLst>
                                          <p:attrName>style.visibility</p:attrName>
                                        </p:attrNameLst>
                                      </p:cBhvr>
                                      <p:to>
                                        <p:strVal val="visible"/>
                                      </p:to>
                                    </p:set>
                                    <p:animEffect transition="in" filter="fade">
                                      <p:cBhvr>
                                        <p:cTn id="1337" dur="250"/>
                                        <p:tgtEl>
                                          <p:spTgt spid="596"/>
                                        </p:tgtEl>
                                      </p:cBhvr>
                                    </p:animEffect>
                                  </p:childTnLst>
                                </p:cTn>
                              </p:par>
                              <p:par>
                                <p:cTn id="1338" presetID="22" presetClass="entr" presetSubtype="8" fill="hold" grpId="0" nodeType="withEffect">
                                  <p:stCondLst>
                                    <p:cond delay="0"/>
                                  </p:stCondLst>
                                  <p:childTnLst>
                                    <p:set>
                                      <p:cBhvr>
                                        <p:cTn id="1339" dur="1" fill="hold">
                                          <p:stCondLst>
                                            <p:cond delay="0"/>
                                          </p:stCondLst>
                                        </p:cTn>
                                        <p:tgtEl>
                                          <p:spTgt spid="686"/>
                                        </p:tgtEl>
                                        <p:attrNameLst>
                                          <p:attrName>style.visibility</p:attrName>
                                        </p:attrNameLst>
                                      </p:cBhvr>
                                      <p:to>
                                        <p:strVal val="visible"/>
                                      </p:to>
                                    </p:set>
                                    <p:animEffect transition="in" filter="wipe(left)">
                                      <p:cBhvr>
                                        <p:cTn id="1340" dur="500"/>
                                        <p:tgtEl>
                                          <p:spTgt spid="686"/>
                                        </p:tgtEl>
                                      </p:cBhvr>
                                    </p:animEffect>
                                  </p:childTnLst>
                                </p:cTn>
                              </p:par>
                              <p:par>
                                <p:cTn id="1341" presetID="10" presetClass="exit" presetSubtype="0" fill="hold" grpId="1" nodeType="withEffect">
                                  <p:stCondLst>
                                    <p:cond delay="0"/>
                                  </p:stCondLst>
                                  <p:childTnLst>
                                    <p:animEffect transition="out" filter="fade">
                                      <p:cBhvr>
                                        <p:cTn id="1342" dur="250"/>
                                        <p:tgtEl>
                                          <p:spTgt spid="595"/>
                                        </p:tgtEl>
                                      </p:cBhvr>
                                    </p:animEffect>
                                    <p:set>
                                      <p:cBhvr>
                                        <p:cTn id="1343" dur="1" fill="hold">
                                          <p:stCondLst>
                                            <p:cond delay="249"/>
                                          </p:stCondLst>
                                        </p:cTn>
                                        <p:tgtEl>
                                          <p:spTgt spid="595"/>
                                        </p:tgtEl>
                                        <p:attrNameLst>
                                          <p:attrName>style.visibility</p:attrName>
                                        </p:attrNameLst>
                                      </p:cBhvr>
                                      <p:to>
                                        <p:strVal val="hidden"/>
                                      </p:to>
                                    </p:set>
                                  </p:childTnLst>
                                </p:cTn>
                              </p:par>
                            </p:childTnLst>
                          </p:cTn>
                        </p:par>
                      </p:childTnLst>
                    </p:cTn>
                  </p:par>
                  <p:par>
                    <p:cTn id="1344" fill="hold">
                      <p:stCondLst>
                        <p:cond delay="indefinite"/>
                      </p:stCondLst>
                      <p:childTnLst>
                        <p:par>
                          <p:cTn id="1345" fill="hold">
                            <p:stCondLst>
                              <p:cond delay="0"/>
                            </p:stCondLst>
                            <p:childTnLst>
                              <p:par>
                                <p:cTn id="1346" presetID="10" presetClass="entr" presetSubtype="0" fill="hold" grpId="0" nodeType="clickEffect">
                                  <p:stCondLst>
                                    <p:cond delay="0"/>
                                  </p:stCondLst>
                                  <p:childTnLst>
                                    <p:set>
                                      <p:cBhvr>
                                        <p:cTn id="1347" dur="1" fill="hold">
                                          <p:stCondLst>
                                            <p:cond delay="0"/>
                                          </p:stCondLst>
                                        </p:cTn>
                                        <p:tgtEl>
                                          <p:spTgt spid="597"/>
                                        </p:tgtEl>
                                        <p:attrNameLst>
                                          <p:attrName>style.visibility</p:attrName>
                                        </p:attrNameLst>
                                      </p:cBhvr>
                                      <p:to>
                                        <p:strVal val="visible"/>
                                      </p:to>
                                    </p:set>
                                    <p:animEffect transition="in" filter="fade">
                                      <p:cBhvr>
                                        <p:cTn id="1348" dur="250"/>
                                        <p:tgtEl>
                                          <p:spTgt spid="597"/>
                                        </p:tgtEl>
                                      </p:cBhvr>
                                    </p:animEffect>
                                  </p:childTnLst>
                                </p:cTn>
                              </p:par>
                              <p:par>
                                <p:cTn id="1349" presetID="22" presetClass="entr" presetSubtype="8" fill="hold" grpId="0" nodeType="withEffect">
                                  <p:stCondLst>
                                    <p:cond delay="0"/>
                                  </p:stCondLst>
                                  <p:childTnLst>
                                    <p:set>
                                      <p:cBhvr>
                                        <p:cTn id="1350" dur="1" fill="hold">
                                          <p:stCondLst>
                                            <p:cond delay="0"/>
                                          </p:stCondLst>
                                        </p:cTn>
                                        <p:tgtEl>
                                          <p:spTgt spid="687"/>
                                        </p:tgtEl>
                                        <p:attrNameLst>
                                          <p:attrName>style.visibility</p:attrName>
                                        </p:attrNameLst>
                                      </p:cBhvr>
                                      <p:to>
                                        <p:strVal val="visible"/>
                                      </p:to>
                                    </p:set>
                                    <p:animEffect transition="in" filter="wipe(left)">
                                      <p:cBhvr>
                                        <p:cTn id="1351" dur="500"/>
                                        <p:tgtEl>
                                          <p:spTgt spid="687"/>
                                        </p:tgtEl>
                                      </p:cBhvr>
                                    </p:animEffect>
                                  </p:childTnLst>
                                </p:cTn>
                              </p:par>
                              <p:par>
                                <p:cTn id="1352" presetID="10" presetClass="exit" presetSubtype="0" fill="hold" grpId="1" nodeType="withEffect">
                                  <p:stCondLst>
                                    <p:cond delay="0"/>
                                  </p:stCondLst>
                                  <p:childTnLst>
                                    <p:animEffect transition="out" filter="fade">
                                      <p:cBhvr>
                                        <p:cTn id="1353" dur="250"/>
                                        <p:tgtEl>
                                          <p:spTgt spid="596"/>
                                        </p:tgtEl>
                                      </p:cBhvr>
                                    </p:animEffect>
                                    <p:set>
                                      <p:cBhvr>
                                        <p:cTn id="1354" dur="1" fill="hold">
                                          <p:stCondLst>
                                            <p:cond delay="249"/>
                                          </p:stCondLst>
                                        </p:cTn>
                                        <p:tgtEl>
                                          <p:spTgt spid="596"/>
                                        </p:tgtEl>
                                        <p:attrNameLst>
                                          <p:attrName>style.visibility</p:attrName>
                                        </p:attrNameLst>
                                      </p:cBhvr>
                                      <p:to>
                                        <p:strVal val="hidden"/>
                                      </p:to>
                                    </p:set>
                                  </p:childTnLst>
                                </p:cTn>
                              </p:par>
                            </p:childTnLst>
                          </p:cTn>
                        </p:par>
                      </p:childTnLst>
                    </p:cTn>
                  </p:par>
                  <p:par>
                    <p:cTn id="1355" fill="hold">
                      <p:stCondLst>
                        <p:cond delay="indefinite"/>
                      </p:stCondLst>
                      <p:childTnLst>
                        <p:par>
                          <p:cTn id="1356" fill="hold">
                            <p:stCondLst>
                              <p:cond delay="0"/>
                            </p:stCondLst>
                            <p:childTnLst>
                              <p:par>
                                <p:cTn id="1357" presetID="10" presetClass="entr" presetSubtype="0" fill="hold" grpId="0" nodeType="clickEffect">
                                  <p:stCondLst>
                                    <p:cond delay="0"/>
                                  </p:stCondLst>
                                  <p:childTnLst>
                                    <p:set>
                                      <p:cBhvr>
                                        <p:cTn id="1358" dur="1" fill="hold">
                                          <p:stCondLst>
                                            <p:cond delay="0"/>
                                          </p:stCondLst>
                                        </p:cTn>
                                        <p:tgtEl>
                                          <p:spTgt spid="598"/>
                                        </p:tgtEl>
                                        <p:attrNameLst>
                                          <p:attrName>style.visibility</p:attrName>
                                        </p:attrNameLst>
                                      </p:cBhvr>
                                      <p:to>
                                        <p:strVal val="visible"/>
                                      </p:to>
                                    </p:set>
                                    <p:animEffect transition="in" filter="fade">
                                      <p:cBhvr>
                                        <p:cTn id="1359" dur="250"/>
                                        <p:tgtEl>
                                          <p:spTgt spid="598"/>
                                        </p:tgtEl>
                                      </p:cBhvr>
                                    </p:animEffect>
                                  </p:childTnLst>
                                </p:cTn>
                              </p:par>
                              <p:par>
                                <p:cTn id="1360" presetID="22" presetClass="entr" presetSubtype="8" fill="hold" grpId="0" nodeType="withEffect">
                                  <p:stCondLst>
                                    <p:cond delay="0"/>
                                  </p:stCondLst>
                                  <p:childTnLst>
                                    <p:set>
                                      <p:cBhvr>
                                        <p:cTn id="1361" dur="1" fill="hold">
                                          <p:stCondLst>
                                            <p:cond delay="0"/>
                                          </p:stCondLst>
                                        </p:cTn>
                                        <p:tgtEl>
                                          <p:spTgt spid="688"/>
                                        </p:tgtEl>
                                        <p:attrNameLst>
                                          <p:attrName>style.visibility</p:attrName>
                                        </p:attrNameLst>
                                      </p:cBhvr>
                                      <p:to>
                                        <p:strVal val="visible"/>
                                      </p:to>
                                    </p:set>
                                    <p:animEffect transition="in" filter="wipe(left)">
                                      <p:cBhvr>
                                        <p:cTn id="1362" dur="500"/>
                                        <p:tgtEl>
                                          <p:spTgt spid="688"/>
                                        </p:tgtEl>
                                      </p:cBhvr>
                                    </p:animEffect>
                                  </p:childTnLst>
                                </p:cTn>
                              </p:par>
                              <p:par>
                                <p:cTn id="1363" presetID="10" presetClass="exit" presetSubtype="0" fill="hold" grpId="1" nodeType="withEffect">
                                  <p:stCondLst>
                                    <p:cond delay="0"/>
                                  </p:stCondLst>
                                  <p:childTnLst>
                                    <p:animEffect transition="out" filter="fade">
                                      <p:cBhvr>
                                        <p:cTn id="1364" dur="250"/>
                                        <p:tgtEl>
                                          <p:spTgt spid="597"/>
                                        </p:tgtEl>
                                      </p:cBhvr>
                                    </p:animEffect>
                                    <p:set>
                                      <p:cBhvr>
                                        <p:cTn id="1365" dur="1" fill="hold">
                                          <p:stCondLst>
                                            <p:cond delay="249"/>
                                          </p:stCondLst>
                                        </p:cTn>
                                        <p:tgtEl>
                                          <p:spTgt spid="597"/>
                                        </p:tgtEl>
                                        <p:attrNameLst>
                                          <p:attrName>style.visibility</p:attrName>
                                        </p:attrNameLst>
                                      </p:cBhvr>
                                      <p:to>
                                        <p:strVal val="hidden"/>
                                      </p:to>
                                    </p:set>
                                  </p:childTnLst>
                                </p:cTn>
                              </p:par>
                            </p:childTnLst>
                          </p:cTn>
                        </p:par>
                      </p:childTnLst>
                    </p:cTn>
                  </p:par>
                  <p:par>
                    <p:cTn id="1366" fill="hold">
                      <p:stCondLst>
                        <p:cond delay="indefinite"/>
                      </p:stCondLst>
                      <p:childTnLst>
                        <p:par>
                          <p:cTn id="1367" fill="hold">
                            <p:stCondLst>
                              <p:cond delay="0"/>
                            </p:stCondLst>
                            <p:childTnLst>
                              <p:par>
                                <p:cTn id="1368" presetID="10" presetClass="entr" presetSubtype="0" fill="hold" grpId="0" nodeType="clickEffect">
                                  <p:stCondLst>
                                    <p:cond delay="0"/>
                                  </p:stCondLst>
                                  <p:childTnLst>
                                    <p:set>
                                      <p:cBhvr>
                                        <p:cTn id="1369" dur="1" fill="hold">
                                          <p:stCondLst>
                                            <p:cond delay="0"/>
                                          </p:stCondLst>
                                        </p:cTn>
                                        <p:tgtEl>
                                          <p:spTgt spid="599"/>
                                        </p:tgtEl>
                                        <p:attrNameLst>
                                          <p:attrName>style.visibility</p:attrName>
                                        </p:attrNameLst>
                                      </p:cBhvr>
                                      <p:to>
                                        <p:strVal val="visible"/>
                                      </p:to>
                                    </p:set>
                                    <p:animEffect transition="in" filter="fade">
                                      <p:cBhvr>
                                        <p:cTn id="1370" dur="250"/>
                                        <p:tgtEl>
                                          <p:spTgt spid="599"/>
                                        </p:tgtEl>
                                      </p:cBhvr>
                                    </p:animEffect>
                                  </p:childTnLst>
                                </p:cTn>
                              </p:par>
                              <p:par>
                                <p:cTn id="1371" presetID="22" presetClass="entr" presetSubtype="8" fill="hold" grpId="0" nodeType="withEffect">
                                  <p:stCondLst>
                                    <p:cond delay="0"/>
                                  </p:stCondLst>
                                  <p:childTnLst>
                                    <p:set>
                                      <p:cBhvr>
                                        <p:cTn id="1372" dur="1" fill="hold">
                                          <p:stCondLst>
                                            <p:cond delay="0"/>
                                          </p:stCondLst>
                                        </p:cTn>
                                        <p:tgtEl>
                                          <p:spTgt spid="689"/>
                                        </p:tgtEl>
                                        <p:attrNameLst>
                                          <p:attrName>style.visibility</p:attrName>
                                        </p:attrNameLst>
                                      </p:cBhvr>
                                      <p:to>
                                        <p:strVal val="visible"/>
                                      </p:to>
                                    </p:set>
                                    <p:animEffect transition="in" filter="wipe(left)">
                                      <p:cBhvr>
                                        <p:cTn id="1373" dur="500"/>
                                        <p:tgtEl>
                                          <p:spTgt spid="689"/>
                                        </p:tgtEl>
                                      </p:cBhvr>
                                    </p:animEffect>
                                  </p:childTnLst>
                                </p:cTn>
                              </p:par>
                              <p:par>
                                <p:cTn id="1374" presetID="10" presetClass="exit" presetSubtype="0" fill="hold" grpId="1" nodeType="withEffect">
                                  <p:stCondLst>
                                    <p:cond delay="0"/>
                                  </p:stCondLst>
                                  <p:childTnLst>
                                    <p:animEffect transition="out" filter="fade">
                                      <p:cBhvr>
                                        <p:cTn id="1375" dur="250"/>
                                        <p:tgtEl>
                                          <p:spTgt spid="598"/>
                                        </p:tgtEl>
                                      </p:cBhvr>
                                    </p:animEffect>
                                    <p:set>
                                      <p:cBhvr>
                                        <p:cTn id="1376" dur="1" fill="hold">
                                          <p:stCondLst>
                                            <p:cond delay="249"/>
                                          </p:stCondLst>
                                        </p:cTn>
                                        <p:tgtEl>
                                          <p:spTgt spid="598"/>
                                        </p:tgtEl>
                                        <p:attrNameLst>
                                          <p:attrName>style.visibility</p:attrName>
                                        </p:attrNameLst>
                                      </p:cBhvr>
                                      <p:to>
                                        <p:strVal val="hidden"/>
                                      </p:to>
                                    </p:set>
                                  </p:childTnLst>
                                </p:cTn>
                              </p:par>
                            </p:childTnLst>
                          </p:cTn>
                        </p:par>
                      </p:childTnLst>
                    </p:cTn>
                  </p:par>
                  <p:par>
                    <p:cTn id="1377" fill="hold">
                      <p:stCondLst>
                        <p:cond delay="indefinite"/>
                      </p:stCondLst>
                      <p:childTnLst>
                        <p:par>
                          <p:cTn id="1378" fill="hold">
                            <p:stCondLst>
                              <p:cond delay="0"/>
                            </p:stCondLst>
                            <p:childTnLst>
                              <p:par>
                                <p:cTn id="1379" presetID="10" presetClass="entr" presetSubtype="0" fill="hold" grpId="0" nodeType="clickEffect">
                                  <p:stCondLst>
                                    <p:cond delay="0"/>
                                  </p:stCondLst>
                                  <p:childTnLst>
                                    <p:set>
                                      <p:cBhvr>
                                        <p:cTn id="1380" dur="1" fill="hold">
                                          <p:stCondLst>
                                            <p:cond delay="0"/>
                                          </p:stCondLst>
                                        </p:cTn>
                                        <p:tgtEl>
                                          <p:spTgt spid="600"/>
                                        </p:tgtEl>
                                        <p:attrNameLst>
                                          <p:attrName>style.visibility</p:attrName>
                                        </p:attrNameLst>
                                      </p:cBhvr>
                                      <p:to>
                                        <p:strVal val="visible"/>
                                      </p:to>
                                    </p:set>
                                    <p:animEffect transition="in" filter="fade">
                                      <p:cBhvr>
                                        <p:cTn id="1381" dur="250"/>
                                        <p:tgtEl>
                                          <p:spTgt spid="600"/>
                                        </p:tgtEl>
                                      </p:cBhvr>
                                    </p:animEffect>
                                  </p:childTnLst>
                                </p:cTn>
                              </p:par>
                              <p:par>
                                <p:cTn id="1382" presetID="22" presetClass="entr" presetSubtype="8" fill="hold" grpId="0" nodeType="withEffect">
                                  <p:stCondLst>
                                    <p:cond delay="0"/>
                                  </p:stCondLst>
                                  <p:childTnLst>
                                    <p:set>
                                      <p:cBhvr>
                                        <p:cTn id="1383" dur="1" fill="hold">
                                          <p:stCondLst>
                                            <p:cond delay="0"/>
                                          </p:stCondLst>
                                        </p:cTn>
                                        <p:tgtEl>
                                          <p:spTgt spid="690"/>
                                        </p:tgtEl>
                                        <p:attrNameLst>
                                          <p:attrName>style.visibility</p:attrName>
                                        </p:attrNameLst>
                                      </p:cBhvr>
                                      <p:to>
                                        <p:strVal val="visible"/>
                                      </p:to>
                                    </p:set>
                                    <p:animEffect transition="in" filter="wipe(left)">
                                      <p:cBhvr>
                                        <p:cTn id="1384" dur="500"/>
                                        <p:tgtEl>
                                          <p:spTgt spid="690"/>
                                        </p:tgtEl>
                                      </p:cBhvr>
                                    </p:animEffect>
                                  </p:childTnLst>
                                </p:cTn>
                              </p:par>
                              <p:par>
                                <p:cTn id="1385" presetID="10" presetClass="exit" presetSubtype="0" fill="hold" grpId="1" nodeType="withEffect">
                                  <p:stCondLst>
                                    <p:cond delay="0"/>
                                  </p:stCondLst>
                                  <p:childTnLst>
                                    <p:animEffect transition="out" filter="fade">
                                      <p:cBhvr>
                                        <p:cTn id="1386" dur="250"/>
                                        <p:tgtEl>
                                          <p:spTgt spid="599"/>
                                        </p:tgtEl>
                                      </p:cBhvr>
                                    </p:animEffect>
                                    <p:set>
                                      <p:cBhvr>
                                        <p:cTn id="1387" dur="1" fill="hold">
                                          <p:stCondLst>
                                            <p:cond delay="249"/>
                                          </p:stCondLst>
                                        </p:cTn>
                                        <p:tgtEl>
                                          <p:spTgt spid="599"/>
                                        </p:tgtEl>
                                        <p:attrNameLst>
                                          <p:attrName>style.visibility</p:attrName>
                                        </p:attrNameLst>
                                      </p:cBhvr>
                                      <p:to>
                                        <p:strVal val="hidden"/>
                                      </p:to>
                                    </p:set>
                                  </p:childTnLst>
                                </p:cTn>
                              </p:par>
                            </p:childTnLst>
                          </p:cTn>
                        </p:par>
                      </p:childTnLst>
                    </p:cTn>
                  </p:par>
                  <p:par>
                    <p:cTn id="1388" fill="hold">
                      <p:stCondLst>
                        <p:cond delay="indefinite"/>
                      </p:stCondLst>
                      <p:childTnLst>
                        <p:par>
                          <p:cTn id="1389" fill="hold">
                            <p:stCondLst>
                              <p:cond delay="0"/>
                            </p:stCondLst>
                            <p:childTnLst>
                              <p:par>
                                <p:cTn id="1390" presetID="10" presetClass="entr" presetSubtype="0" fill="hold" grpId="0" nodeType="clickEffect">
                                  <p:stCondLst>
                                    <p:cond delay="0"/>
                                  </p:stCondLst>
                                  <p:childTnLst>
                                    <p:set>
                                      <p:cBhvr>
                                        <p:cTn id="1391" dur="1" fill="hold">
                                          <p:stCondLst>
                                            <p:cond delay="0"/>
                                          </p:stCondLst>
                                        </p:cTn>
                                        <p:tgtEl>
                                          <p:spTgt spid="601"/>
                                        </p:tgtEl>
                                        <p:attrNameLst>
                                          <p:attrName>style.visibility</p:attrName>
                                        </p:attrNameLst>
                                      </p:cBhvr>
                                      <p:to>
                                        <p:strVal val="visible"/>
                                      </p:to>
                                    </p:set>
                                    <p:animEffect transition="in" filter="fade">
                                      <p:cBhvr>
                                        <p:cTn id="1392" dur="250"/>
                                        <p:tgtEl>
                                          <p:spTgt spid="601"/>
                                        </p:tgtEl>
                                      </p:cBhvr>
                                    </p:animEffect>
                                  </p:childTnLst>
                                </p:cTn>
                              </p:par>
                              <p:par>
                                <p:cTn id="1393" presetID="22" presetClass="entr" presetSubtype="8" fill="hold" grpId="0" nodeType="withEffect">
                                  <p:stCondLst>
                                    <p:cond delay="0"/>
                                  </p:stCondLst>
                                  <p:childTnLst>
                                    <p:set>
                                      <p:cBhvr>
                                        <p:cTn id="1394" dur="1" fill="hold">
                                          <p:stCondLst>
                                            <p:cond delay="0"/>
                                          </p:stCondLst>
                                        </p:cTn>
                                        <p:tgtEl>
                                          <p:spTgt spid="691"/>
                                        </p:tgtEl>
                                        <p:attrNameLst>
                                          <p:attrName>style.visibility</p:attrName>
                                        </p:attrNameLst>
                                      </p:cBhvr>
                                      <p:to>
                                        <p:strVal val="visible"/>
                                      </p:to>
                                    </p:set>
                                    <p:animEffect transition="in" filter="wipe(left)">
                                      <p:cBhvr>
                                        <p:cTn id="1395" dur="500"/>
                                        <p:tgtEl>
                                          <p:spTgt spid="691"/>
                                        </p:tgtEl>
                                      </p:cBhvr>
                                    </p:animEffect>
                                  </p:childTnLst>
                                </p:cTn>
                              </p:par>
                              <p:par>
                                <p:cTn id="1396" presetID="10" presetClass="exit" presetSubtype="0" fill="hold" grpId="1" nodeType="withEffect">
                                  <p:stCondLst>
                                    <p:cond delay="0"/>
                                  </p:stCondLst>
                                  <p:childTnLst>
                                    <p:animEffect transition="out" filter="fade">
                                      <p:cBhvr>
                                        <p:cTn id="1397" dur="250"/>
                                        <p:tgtEl>
                                          <p:spTgt spid="600"/>
                                        </p:tgtEl>
                                      </p:cBhvr>
                                    </p:animEffect>
                                    <p:set>
                                      <p:cBhvr>
                                        <p:cTn id="1398" dur="1" fill="hold">
                                          <p:stCondLst>
                                            <p:cond delay="249"/>
                                          </p:stCondLst>
                                        </p:cTn>
                                        <p:tgtEl>
                                          <p:spTgt spid="600"/>
                                        </p:tgtEl>
                                        <p:attrNameLst>
                                          <p:attrName>style.visibility</p:attrName>
                                        </p:attrNameLst>
                                      </p:cBhvr>
                                      <p:to>
                                        <p:strVal val="hidden"/>
                                      </p:to>
                                    </p:set>
                                  </p:childTnLst>
                                </p:cTn>
                              </p:par>
                            </p:childTnLst>
                          </p:cTn>
                        </p:par>
                      </p:childTnLst>
                    </p:cTn>
                  </p:par>
                  <p:par>
                    <p:cTn id="1399" fill="hold">
                      <p:stCondLst>
                        <p:cond delay="indefinite"/>
                      </p:stCondLst>
                      <p:childTnLst>
                        <p:par>
                          <p:cTn id="1400" fill="hold">
                            <p:stCondLst>
                              <p:cond delay="0"/>
                            </p:stCondLst>
                            <p:childTnLst>
                              <p:par>
                                <p:cTn id="1401" presetID="10" presetClass="entr" presetSubtype="0" fill="hold" grpId="0" nodeType="clickEffect">
                                  <p:stCondLst>
                                    <p:cond delay="0"/>
                                  </p:stCondLst>
                                  <p:childTnLst>
                                    <p:set>
                                      <p:cBhvr>
                                        <p:cTn id="1402" dur="1" fill="hold">
                                          <p:stCondLst>
                                            <p:cond delay="0"/>
                                          </p:stCondLst>
                                        </p:cTn>
                                        <p:tgtEl>
                                          <p:spTgt spid="602"/>
                                        </p:tgtEl>
                                        <p:attrNameLst>
                                          <p:attrName>style.visibility</p:attrName>
                                        </p:attrNameLst>
                                      </p:cBhvr>
                                      <p:to>
                                        <p:strVal val="visible"/>
                                      </p:to>
                                    </p:set>
                                    <p:animEffect transition="in" filter="fade">
                                      <p:cBhvr>
                                        <p:cTn id="1403" dur="250"/>
                                        <p:tgtEl>
                                          <p:spTgt spid="602"/>
                                        </p:tgtEl>
                                      </p:cBhvr>
                                    </p:animEffect>
                                  </p:childTnLst>
                                </p:cTn>
                              </p:par>
                              <p:par>
                                <p:cTn id="1404" presetID="22" presetClass="entr" presetSubtype="8" fill="hold" grpId="0" nodeType="withEffect">
                                  <p:stCondLst>
                                    <p:cond delay="0"/>
                                  </p:stCondLst>
                                  <p:childTnLst>
                                    <p:set>
                                      <p:cBhvr>
                                        <p:cTn id="1405" dur="1" fill="hold">
                                          <p:stCondLst>
                                            <p:cond delay="0"/>
                                          </p:stCondLst>
                                        </p:cTn>
                                        <p:tgtEl>
                                          <p:spTgt spid="692"/>
                                        </p:tgtEl>
                                        <p:attrNameLst>
                                          <p:attrName>style.visibility</p:attrName>
                                        </p:attrNameLst>
                                      </p:cBhvr>
                                      <p:to>
                                        <p:strVal val="visible"/>
                                      </p:to>
                                    </p:set>
                                    <p:animEffect transition="in" filter="wipe(left)">
                                      <p:cBhvr>
                                        <p:cTn id="1406" dur="500"/>
                                        <p:tgtEl>
                                          <p:spTgt spid="692"/>
                                        </p:tgtEl>
                                      </p:cBhvr>
                                    </p:animEffect>
                                  </p:childTnLst>
                                </p:cTn>
                              </p:par>
                              <p:par>
                                <p:cTn id="1407" presetID="10" presetClass="exit" presetSubtype="0" fill="hold" grpId="1" nodeType="withEffect">
                                  <p:stCondLst>
                                    <p:cond delay="0"/>
                                  </p:stCondLst>
                                  <p:childTnLst>
                                    <p:animEffect transition="out" filter="fade">
                                      <p:cBhvr>
                                        <p:cTn id="1408" dur="250"/>
                                        <p:tgtEl>
                                          <p:spTgt spid="601"/>
                                        </p:tgtEl>
                                      </p:cBhvr>
                                    </p:animEffect>
                                    <p:set>
                                      <p:cBhvr>
                                        <p:cTn id="1409" dur="1" fill="hold">
                                          <p:stCondLst>
                                            <p:cond delay="249"/>
                                          </p:stCondLst>
                                        </p:cTn>
                                        <p:tgtEl>
                                          <p:spTgt spid="601"/>
                                        </p:tgtEl>
                                        <p:attrNameLst>
                                          <p:attrName>style.visibility</p:attrName>
                                        </p:attrNameLst>
                                      </p:cBhvr>
                                      <p:to>
                                        <p:strVal val="hidden"/>
                                      </p:to>
                                    </p:set>
                                  </p:childTnLst>
                                </p:cTn>
                              </p:par>
                            </p:childTnLst>
                          </p:cTn>
                        </p:par>
                      </p:childTnLst>
                    </p:cTn>
                  </p:par>
                  <p:par>
                    <p:cTn id="1410" fill="hold">
                      <p:stCondLst>
                        <p:cond delay="indefinite"/>
                      </p:stCondLst>
                      <p:childTnLst>
                        <p:par>
                          <p:cTn id="1411" fill="hold">
                            <p:stCondLst>
                              <p:cond delay="0"/>
                            </p:stCondLst>
                            <p:childTnLst>
                              <p:par>
                                <p:cTn id="1412" presetID="10" presetClass="entr" presetSubtype="0" fill="hold" grpId="0" nodeType="clickEffect">
                                  <p:stCondLst>
                                    <p:cond delay="0"/>
                                  </p:stCondLst>
                                  <p:childTnLst>
                                    <p:set>
                                      <p:cBhvr>
                                        <p:cTn id="1413" dur="1" fill="hold">
                                          <p:stCondLst>
                                            <p:cond delay="0"/>
                                          </p:stCondLst>
                                        </p:cTn>
                                        <p:tgtEl>
                                          <p:spTgt spid="603"/>
                                        </p:tgtEl>
                                        <p:attrNameLst>
                                          <p:attrName>style.visibility</p:attrName>
                                        </p:attrNameLst>
                                      </p:cBhvr>
                                      <p:to>
                                        <p:strVal val="visible"/>
                                      </p:to>
                                    </p:set>
                                    <p:animEffect transition="in" filter="fade">
                                      <p:cBhvr>
                                        <p:cTn id="1414" dur="250"/>
                                        <p:tgtEl>
                                          <p:spTgt spid="603"/>
                                        </p:tgtEl>
                                      </p:cBhvr>
                                    </p:animEffect>
                                  </p:childTnLst>
                                </p:cTn>
                              </p:par>
                              <p:par>
                                <p:cTn id="1415" presetID="22" presetClass="entr" presetSubtype="8" fill="hold" grpId="0" nodeType="withEffect">
                                  <p:stCondLst>
                                    <p:cond delay="0"/>
                                  </p:stCondLst>
                                  <p:childTnLst>
                                    <p:set>
                                      <p:cBhvr>
                                        <p:cTn id="1416" dur="1" fill="hold">
                                          <p:stCondLst>
                                            <p:cond delay="0"/>
                                          </p:stCondLst>
                                        </p:cTn>
                                        <p:tgtEl>
                                          <p:spTgt spid="693"/>
                                        </p:tgtEl>
                                        <p:attrNameLst>
                                          <p:attrName>style.visibility</p:attrName>
                                        </p:attrNameLst>
                                      </p:cBhvr>
                                      <p:to>
                                        <p:strVal val="visible"/>
                                      </p:to>
                                    </p:set>
                                    <p:animEffect transition="in" filter="wipe(left)">
                                      <p:cBhvr>
                                        <p:cTn id="1417" dur="500"/>
                                        <p:tgtEl>
                                          <p:spTgt spid="693"/>
                                        </p:tgtEl>
                                      </p:cBhvr>
                                    </p:animEffect>
                                  </p:childTnLst>
                                </p:cTn>
                              </p:par>
                              <p:par>
                                <p:cTn id="1418" presetID="10" presetClass="exit" presetSubtype="0" fill="hold" grpId="1" nodeType="withEffect">
                                  <p:stCondLst>
                                    <p:cond delay="0"/>
                                  </p:stCondLst>
                                  <p:childTnLst>
                                    <p:animEffect transition="out" filter="fade">
                                      <p:cBhvr>
                                        <p:cTn id="1419" dur="250"/>
                                        <p:tgtEl>
                                          <p:spTgt spid="602"/>
                                        </p:tgtEl>
                                      </p:cBhvr>
                                    </p:animEffect>
                                    <p:set>
                                      <p:cBhvr>
                                        <p:cTn id="1420" dur="1" fill="hold">
                                          <p:stCondLst>
                                            <p:cond delay="249"/>
                                          </p:stCondLst>
                                        </p:cTn>
                                        <p:tgtEl>
                                          <p:spTgt spid="602"/>
                                        </p:tgtEl>
                                        <p:attrNameLst>
                                          <p:attrName>style.visibility</p:attrName>
                                        </p:attrNameLst>
                                      </p:cBhvr>
                                      <p:to>
                                        <p:strVal val="hidden"/>
                                      </p:to>
                                    </p:set>
                                  </p:childTnLst>
                                </p:cTn>
                              </p:par>
                            </p:childTnLst>
                          </p:cTn>
                        </p:par>
                      </p:childTnLst>
                    </p:cTn>
                  </p:par>
                  <p:par>
                    <p:cTn id="1421" fill="hold">
                      <p:stCondLst>
                        <p:cond delay="indefinite"/>
                      </p:stCondLst>
                      <p:childTnLst>
                        <p:par>
                          <p:cTn id="1422" fill="hold">
                            <p:stCondLst>
                              <p:cond delay="0"/>
                            </p:stCondLst>
                            <p:childTnLst>
                              <p:par>
                                <p:cTn id="1423" presetID="10" presetClass="entr" presetSubtype="0" fill="hold" grpId="0" nodeType="clickEffect">
                                  <p:stCondLst>
                                    <p:cond delay="0"/>
                                  </p:stCondLst>
                                  <p:childTnLst>
                                    <p:set>
                                      <p:cBhvr>
                                        <p:cTn id="1424" dur="1" fill="hold">
                                          <p:stCondLst>
                                            <p:cond delay="0"/>
                                          </p:stCondLst>
                                        </p:cTn>
                                        <p:tgtEl>
                                          <p:spTgt spid="604"/>
                                        </p:tgtEl>
                                        <p:attrNameLst>
                                          <p:attrName>style.visibility</p:attrName>
                                        </p:attrNameLst>
                                      </p:cBhvr>
                                      <p:to>
                                        <p:strVal val="visible"/>
                                      </p:to>
                                    </p:set>
                                    <p:animEffect transition="in" filter="fade">
                                      <p:cBhvr>
                                        <p:cTn id="1425" dur="250"/>
                                        <p:tgtEl>
                                          <p:spTgt spid="604"/>
                                        </p:tgtEl>
                                      </p:cBhvr>
                                    </p:animEffect>
                                  </p:childTnLst>
                                </p:cTn>
                              </p:par>
                              <p:par>
                                <p:cTn id="1426" presetID="22" presetClass="entr" presetSubtype="8" fill="hold" grpId="0" nodeType="withEffect">
                                  <p:stCondLst>
                                    <p:cond delay="0"/>
                                  </p:stCondLst>
                                  <p:childTnLst>
                                    <p:set>
                                      <p:cBhvr>
                                        <p:cTn id="1427" dur="1" fill="hold">
                                          <p:stCondLst>
                                            <p:cond delay="0"/>
                                          </p:stCondLst>
                                        </p:cTn>
                                        <p:tgtEl>
                                          <p:spTgt spid="694"/>
                                        </p:tgtEl>
                                        <p:attrNameLst>
                                          <p:attrName>style.visibility</p:attrName>
                                        </p:attrNameLst>
                                      </p:cBhvr>
                                      <p:to>
                                        <p:strVal val="visible"/>
                                      </p:to>
                                    </p:set>
                                    <p:animEffect transition="in" filter="wipe(left)">
                                      <p:cBhvr>
                                        <p:cTn id="1428" dur="500"/>
                                        <p:tgtEl>
                                          <p:spTgt spid="694"/>
                                        </p:tgtEl>
                                      </p:cBhvr>
                                    </p:animEffect>
                                  </p:childTnLst>
                                </p:cTn>
                              </p:par>
                              <p:par>
                                <p:cTn id="1429" presetID="10" presetClass="exit" presetSubtype="0" fill="hold" grpId="1" nodeType="withEffect">
                                  <p:stCondLst>
                                    <p:cond delay="0"/>
                                  </p:stCondLst>
                                  <p:childTnLst>
                                    <p:animEffect transition="out" filter="fade">
                                      <p:cBhvr>
                                        <p:cTn id="1430" dur="250"/>
                                        <p:tgtEl>
                                          <p:spTgt spid="603"/>
                                        </p:tgtEl>
                                      </p:cBhvr>
                                    </p:animEffect>
                                    <p:set>
                                      <p:cBhvr>
                                        <p:cTn id="1431" dur="1" fill="hold">
                                          <p:stCondLst>
                                            <p:cond delay="249"/>
                                          </p:stCondLst>
                                        </p:cTn>
                                        <p:tgtEl>
                                          <p:spTgt spid="603"/>
                                        </p:tgtEl>
                                        <p:attrNameLst>
                                          <p:attrName>style.visibility</p:attrName>
                                        </p:attrNameLst>
                                      </p:cBhvr>
                                      <p:to>
                                        <p:strVal val="hidden"/>
                                      </p:to>
                                    </p:set>
                                  </p:childTnLst>
                                </p:cTn>
                              </p:par>
                            </p:childTnLst>
                          </p:cTn>
                        </p:par>
                      </p:childTnLst>
                    </p:cTn>
                  </p:par>
                  <p:par>
                    <p:cTn id="1432" fill="hold">
                      <p:stCondLst>
                        <p:cond delay="indefinite"/>
                      </p:stCondLst>
                      <p:childTnLst>
                        <p:par>
                          <p:cTn id="1433" fill="hold">
                            <p:stCondLst>
                              <p:cond delay="0"/>
                            </p:stCondLst>
                            <p:childTnLst>
                              <p:par>
                                <p:cTn id="1434" presetID="10" presetClass="entr" presetSubtype="0" fill="hold" grpId="0" nodeType="clickEffect">
                                  <p:stCondLst>
                                    <p:cond delay="0"/>
                                  </p:stCondLst>
                                  <p:childTnLst>
                                    <p:set>
                                      <p:cBhvr>
                                        <p:cTn id="1435" dur="1" fill="hold">
                                          <p:stCondLst>
                                            <p:cond delay="0"/>
                                          </p:stCondLst>
                                        </p:cTn>
                                        <p:tgtEl>
                                          <p:spTgt spid="605"/>
                                        </p:tgtEl>
                                        <p:attrNameLst>
                                          <p:attrName>style.visibility</p:attrName>
                                        </p:attrNameLst>
                                      </p:cBhvr>
                                      <p:to>
                                        <p:strVal val="visible"/>
                                      </p:to>
                                    </p:set>
                                    <p:animEffect transition="in" filter="fade">
                                      <p:cBhvr>
                                        <p:cTn id="1436" dur="250"/>
                                        <p:tgtEl>
                                          <p:spTgt spid="605"/>
                                        </p:tgtEl>
                                      </p:cBhvr>
                                    </p:animEffect>
                                  </p:childTnLst>
                                </p:cTn>
                              </p:par>
                              <p:par>
                                <p:cTn id="1437" presetID="22" presetClass="entr" presetSubtype="8" fill="hold" grpId="0" nodeType="withEffect">
                                  <p:stCondLst>
                                    <p:cond delay="0"/>
                                  </p:stCondLst>
                                  <p:childTnLst>
                                    <p:set>
                                      <p:cBhvr>
                                        <p:cTn id="1438" dur="1" fill="hold">
                                          <p:stCondLst>
                                            <p:cond delay="0"/>
                                          </p:stCondLst>
                                        </p:cTn>
                                        <p:tgtEl>
                                          <p:spTgt spid="695"/>
                                        </p:tgtEl>
                                        <p:attrNameLst>
                                          <p:attrName>style.visibility</p:attrName>
                                        </p:attrNameLst>
                                      </p:cBhvr>
                                      <p:to>
                                        <p:strVal val="visible"/>
                                      </p:to>
                                    </p:set>
                                    <p:animEffect transition="in" filter="wipe(left)">
                                      <p:cBhvr>
                                        <p:cTn id="1439" dur="500"/>
                                        <p:tgtEl>
                                          <p:spTgt spid="695"/>
                                        </p:tgtEl>
                                      </p:cBhvr>
                                    </p:animEffect>
                                  </p:childTnLst>
                                </p:cTn>
                              </p:par>
                              <p:par>
                                <p:cTn id="1440" presetID="10" presetClass="exit" presetSubtype="0" fill="hold" grpId="1" nodeType="withEffect">
                                  <p:stCondLst>
                                    <p:cond delay="0"/>
                                  </p:stCondLst>
                                  <p:childTnLst>
                                    <p:animEffect transition="out" filter="fade">
                                      <p:cBhvr>
                                        <p:cTn id="1441" dur="250"/>
                                        <p:tgtEl>
                                          <p:spTgt spid="604"/>
                                        </p:tgtEl>
                                      </p:cBhvr>
                                    </p:animEffect>
                                    <p:set>
                                      <p:cBhvr>
                                        <p:cTn id="1442" dur="1" fill="hold">
                                          <p:stCondLst>
                                            <p:cond delay="249"/>
                                          </p:stCondLst>
                                        </p:cTn>
                                        <p:tgtEl>
                                          <p:spTgt spid="604"/>
                                        </p:tgtEl>
                                        <p:attrNameLst>
                                          <p:attrName>style.visibility</p:attrName>
                                        </p:attrNameLst>
                                      </p:cBhvr>
                                      <p:to>
                                        <p:strVal val="hidden"/>
                                      </p:to>
                                    </p:set>
                                  </p:childTnLst>
                                </p:cTn>
                              </p:par>
                            </p:childTnLst>
                          </p:cTn>
                        </p:par>
                      </p:childTnLst>
                    </p:cTn>
                  </p:par>
                  <p:par>
                    <p:cTn id="1443" fill="hold">
                      <p:stCondLst>
                        <p:cond delay="indefinite"/>
                      </p:stCondLst>
                      <p:childTnLst>
                        <p:par>
                          <p:cTn id="1444" fill="hold">
                            <p:stCondLst>
                              <p:cond delay="0"/>
                            </p:stCondLst>
                            <p:childTnLst>
                              <p:par>
                                <p:cTn id="1445" presetID="10" presetClass="entr" presetSubtype="0" fill="hold" grpId="0" nodeType="clickEffect">
                                  <p:stCondLst>
                                    <p:cond delay="0"/>
                                  </p:stCondLst>
                                  <p:childTnLst>
                                    <p:set>
                                      <p:cBhvr>
                                        <p:cTn id="1446" dur="1" fill="hold">
                                          <p:stCondLst>
                                            <p:cond delay="0"/>
                                          </p:stCondLst>
                                        </p:cTn>
                                        <p:tgtEl>
                                          <p:spTgt spid="606"/>
                                        </p:tgtEl>
                                        <p:attrNameLst>
                                          <p:attrName>style.visibility</p:attrName>
                                        </p:attrNameLst>
                                      </p:cBhvr>
                                      <p:to>
                                        <p:strVal val="visible"/>
                                      </p:to>
                                    </p:set>
                                    <p:animEffect transition="in" filter="fade">
                                      <p:cBhvr>
                                        <p:cTn id="1447" dur="250"/>
                                        <p:tgtEl>
                                          <p:spTgt spid="606"/>
                                        </p:tgtEl>
                                      </p:cBhvr>
                                    </p:animEffect>
                                  </p:childTnLst>
                                </p:cTn>
                              </p:par>
                              <p:par>
                                <p:cTn id="1448" presetID="22" presetClass="entr" presetSubtype="8" fill="hold" grpId="0" nodeType="withEffect">
                                  <p:stCondLst>
                                    <p:cond delay="0"/>
                                  </p:stCondLst>
                                  <p:childTnLst>
                                    <p:set>
                                      <p:cBhvr>
                                        <p:cTn id="1449" dur="1" fill="hold">
                                          <p:stCondLst>
                                            <p:cond delay="0"/>
                                          </p:stCondLst>
                                        </p:cTn>
                                        <p:tgtEl>
                                          <p:spTgt spid="696"/>
                                        </p:tgtEl>
                                        <p:attrNameLst>
                                          <p:attrName>style.visibility</p:attrName>
                                        </p:attrNameLst>
                                      </p:cBhvr>
                                      <p:to>
                                        <p:strVal val="visible"/>
                                      </p:to>
                                    </p:set>
                                    <p:animEffect transition="in" filter="wipe(left)">
                                      <p:cBhvr>
                                        <p:cTn id="1450" dur="500"/>
                                        <p:tgtEl>
                                          <p:spTgt spid="696"/>
                                        </p:tgtEl>
                                      </p:cBhvr>
                                    </p:animEffect>
                                  </p:childTnLst>
                                </p:cTn>
                              </p:par>
                              <p:par>
                                <p:cTn id="1451" presetID="10" presetClass="exit" presetSubtype="0" fill="hold" grpId="1" nodeType="withEffect">
                                  <p:stCondLst>
                                    <p:cond delay="0"/>
                                  </p:stCondLst>
                                  <p:childTnLst>
                                    <p:animEffect transition="out" filter="fade">
                                      <p:cBhvr>
                                        <p:cTn id="1452" dur="250"/>
                                        <p:tgtEl>
                                          <p:spTgt spid="605"/>
                                        </p:tgtEl>
                                      </p:cBhvr>
                                    </p:animEffect>
                                    <p:set>
                                      <p:cBhvr>
                                        <p:cTn id="1453" dur="1" fill="hold">
                                          <p:stCondLst>
                                            <p:cond delay="249"/>
                                          </p:stCondLst>
                                        </p:cTn>
                                        <p:tgtEl>
                                          <p:spTgt spid="605"/>
                                        </p:tgtEl>
                                        <p:attrNameLst>
                                          <p:attrName>style.visibility</p:attrName>
                                        </p:attrNameLst>
                                      </p:cBhvr>
                                      <p:to>
                                        <p:strVal val="hidden"/>
                                      </p:to>
                                    </p:set>
                                  </p:childTnLst>
                                </p:cTn>
                              </p:par>
                            </p:childTnLst>
                          </p:cTn>
                        </p:par>
                      </p:childTnLst>
                    </p:cTn>
                  </p:par>
                  <p:par>
                    <p:cTn id="1454" fill="hold">
                      <p:stCondLst>
                        <p:cond delay="indefinite"/>
                      </p:stCondLst>
                      <p:childTnLst>
                        <p:par>
                          <p:cTn id="1455" fill="hold">
                            <p:stCondLst>
                              <p:cond delay="0"/>
                            </p:stCondLst>
                            <p:childTnLst>
                              <p:par>
                                <p:cTn id="1456" presetID="10" presetClass="entr" presetSubtype="0" fill="hold" grpId="0" nodeType="clickEffect">
                                  <p:stCondLst>
                                    <p:cond delay="0"/>
                                  </p:stCondLst>
                                  <p:childTnLst>
                                    <p:set>
                                      <p:cBhvr>
                                        <p:cTn id="1457" dur="1" fill="hold">
                                          <p:stCondLst>
                                            <p:cond delay="0"/>
                                          </p:stCondLst>
                                        </p:cTn>
                                        <p:tgtEl>
                                          <p:spTgt spid="607"/>
                                        </p:tgtEl>
                                        <p:attrNameLst>
                                          <p:attrName>style.visibility</p:attrName>
                                        </p:attrNameLst>
                                      </p:cBhvr>
                                      <p:to>
                                        <p:strVal val="visible"/>
                                      </p:to>
                                    </p:set>
                                    <p:animEffect transition="in" filter="fade">
                                      <p:cBhvr>
                                        <p:cTn id="1458" dur="250"/>
                                        <p:tgtEl>
                                          <p:spTgt spid="607"/>
                                        </p:tgtEl>
                                      </p:cBhvr>
                                    </p:animEffect>
                                  </p:childTnLst>
                                </p:cTn>
                              </p:par>
                              <p:par>
                                <p:cTn id="1459" presetID="22" presetClass="entr" presetSubtype="8" fill="hold" grpId="0" nodeType="withEffect">
                                  <p:stCondLst>
                                    <p:cond delay="0"/>
                                  </p:stCondLst>
                                  <p:childTnLst>
                                    <p:set>
                                      <p:cBhvr>
                                        <p:cTn id="1460" dur="1" fill="hold">
                                          <p:stCondLst>
                                            <p:cond delay="0"/>
                                          </p:stCondLst>
                                        </p:cTn>
                                        <p:tgtEl>
                                          <p:spTgt spid="697"/>
                                        </p:tgtEl>
                                        <p:attrNameLst>
                                          <p:attrName>style.visibility</p:attrName>
                                        </p:attrNameLst>
                                      </p:cBhvr>
                                      <p:to>
                                        <p:strVal val="visible"/>
                                      </p:to>
                                    </p:set>
                                    <p:animEffect transition="in" filter="wipe(left)">
                                      <p:cBhvr>
                                        <p:cTn id="1461" dur="500"/>
                                        <p:tgtEl>
                                          <p:spTgt spid="697"/>
                                        </p:tgtEl>
                                      </p:cBhvr>
                                    </p:animEffect>
                                  </p:childTnLst>
                                </p:cTn>
                              </p:par>
                              <p:par>
                                <p:cTn id="1462" presetID="10" presetClass="exit" presetSubtype="0" fill="hold" grpId="1" nodeType="withEffect">
                                  <p:stCondLst>
                                    <p:cond delay="0"/>
                                  </p:stCondLst>
                                  <p:childTnLst>
                                    <p:animEffect transition="out" filter="fade">
                                      <p:cBhvr>
                                        <p:cTn id="1463" dur="250"/>
                                        <p:tgtEl>
                                          <p:spTgt spid="606"/>
                                        </p:tgtEl>
                                      </p:cBhvr>
                                    </p:animEffect>
                                    <p:set>
                                      <p:cBhvr>
                                        <p:cTn id="1464" dur="1" fill="hold">
                                          <p:stCondLst>
                                            <p:cond delay="249"/>
                                          </p:stCondLst>
                                        </p:cTn>
                                        <p:tgtEl>
                                          <p:spTgt spid="606"/>
                                        </p:tgtEl>
                                        <p:attrNameLst>
                                          <p:attrName>style.visibility</p:attrName>
                                        </p:attrNameLst>
                                      </p:cBhvr>
                                      <p:to>
                                        <p:strVal val="hidden"/>
                                      </p:to>
                                    </p:set>
                                  </p:childTnLst>
                                </p:cTn>
                              </p:par>
                            </p:childTnLst>
                          </p:cTn>
                        </p:par>
                      </p:childTnLst>
                    </p:cTn>
                  </p:par>
                  <p:par>
                    <p:cTn id="1465" fill="hold">
                      <p:stCondLst>
                        <p:cond delay="indefinite"/>
                      </p:stCondLst>
                      <p:childTnLst>
                        <p:par>
                          <p:cTn id="1466" fill="hold">
                            <p:stCondLst>
                              <p:cond delay="0"/>
                            </p:stCondLst>
                            <p:childTnLst>
                              <p:par>
                                <p:cTn id="1467" presetID="10" presetClass="entr" presetSubtype="0" fill="hold" grpId="0" nodeType="clickEffect">
                                  <p:stCondLst>
                                    <p:cond delay="0"/>
                                  </p:stCondLst>
                                  <p:childTnLst>
                                    <p:set>
                                      <p:cBhvr>
                                        <p:cTn id="1468" dur="1" fill="hold">
                                          <p:stCondLst>
                                            <p:cond delay="0"/>
                                          </p:stCondLst>
                                        </p:cTn>
                                        <p:tgtEl>
                                          <p:spTgt spid="608"/>
                                        </p:tgtEl>
                                        <p:attrNameLst>
                                          <p:attrName>style.visibility</p:attrName>
                                        </p:attrNameLst>
                                      </p:cBhvr>
                                      <p:to>
                                        <p:strVal val="visible"/>
                                      </p:to>
                                    </p:set>
                                    <p:animEffect transition="in" filter="fade">
                                      <p:cBhvr>
                                        <p:cTn id="1469" dur="250"/>
                                        <p:tgtEl>
                                          <p:spTgt spid="608"/>
                                        </p:tgtEl>
                                      </p:cBhvr>
                                    </p:animEffect>
                                  </p:childTnLst>
                                </p:cTn>
                              </p:par>
                              <p:par>
                                <p:cTn id="1470" presetID="22" presetClass="entr" presetSubtype="8" fill="hold" grpId="0" nodeType="withEffect">
                                  <p:stCondLst>
                                    <p:cond delay="0"/>
                                  </p:stCondLst>
                                  <p:childTnLst>
                                    <p:set>
                                      <p:cBhvr>
                                        <p:cTn id="1471" dur="1" fill="hold">
                                          <p:stCondLst>
                                            <p:cond delay="0"/>
                                          </p:stCondLst>
                                        </p:cTn>
                                        <p:tgtEl>
                                          <p:spTgt spid="698"/>
                                        </p:tgtEl>
                                        <p:attrNameLst>
                                          <p:attrName>style.visibility</p:attrName>
                                        </p:attrNameLst>
                                      </p:cBhvr>
                                      <p:to>
                                        <p:strVal val="visible"/>
                                      </p:to>
                                    </p:set>
                                    <p:animEffect transition="in" filter="wipe(left)">
                                      <p:cBhvr>
                                        <p:cTn id="1472" dur="500"/>
                                        <p:tgtEl>
                                          <p:spTgt spid="698"/>
                                        </p:tgtEl>
                                      </p:cBhvr>
                                    </p:animEffect>
                                  </p:childTnLst>
                                </p:cTn>
                              </p:par>
                              <p:par>
                                <p:cTn id="1473" presetID="10" presetClass="exit" presetSubtype="0" fill="hold" grpId="1" nodeType="withEffect">
                                  <p:stCondLst>
                                    <p:cond delay="0"/>
                                  </p:stCondLst>
                                  <p:childTnLst>
                                    <p:animEffect transition="out" filter="fade">
                                      <p:cBhvr>
                                        <p:cTn id="1474" dur="250"/>
                                        <p:tgtEl>
                                          <p:spTgt spid="607"/>
                                        </p:tgtEl>
                                      </p:cBhvr>
                                    </p:animEffect>
                                    <p:set>
                                      <p:cBhvr>
                                        <p:cTn id="1475" dur="1" fill="hold">
                                          <p:stCondLst>
                                            <p:cond delay="249"/>
                                          </p:stCondLst>
                                        </p:cTn>
                                        <p:tgtEl>
                                          <p:spTgt spid="607"/>
                                        </p:tgtEl>
                                        <p:attrNameLst>
                                          <p:attrName>style.visibility</p:attrName>
                                        </p:attrNameLst>
                                      </p:cBhvr>
                                      <p:to>
                                        <p:strVal val="hidden"/>
                                      </p:to>
                                    </p:set>
                                  </p:childTnLst>
                                </p:cTn>
                              </p:par>
                            </p:childTnLst>
                          </p:cTn>
                        </p:par>
                      </p:childTnLst>
                    </p:cTn>
                  </p:par>
                  <p:par>
                    <p:cTn id="1476" fill="hold">
                      <p:stCondLst>
                        <p:cond delay="indefinite"/>
                      </p:stCondLst>
                      <p:childTnLst>
                        <p:par>
                          <p:cTn id="1477" fill="hold">
                            <p:stCondLst>
                              <p:cond delay="0"/>
                            </p:stCondLst>
                            <p:childTnLst>
                              <p:par>
                                <p:cTn id="1478" presetID="10" presetClass="entr" presetSubtype="0" fill="hold" grpId="0" nodeType="clickEffect">
                                  <p:stCondLst>
                                    <p:cond delay="0"/>
                                  </p:stCondLst>
                                  <p:childTnLst>
                                    <p:set>
                                      <p:cBhvr>
                                        <p:cTn id="1479" dur="1" fill="hold">
                                          <p:stCondLst>
                                            <p:cond delay="0"/>
                                          </p:stCondLst>
                                        </p:cTn>
                                        <p:tgtEl>
                                          <p:spTgt spid="609"/>
                                        </p:tgtEl>
                                        <p:attrNameLst>
                                          <p:attrName>style.visibility</p:attrName>
                                        </p:attrNameLst>
                                      </p:cBhvr>
                                      <p:to>
                                        <p:strVal val="visible"/>
                                      </p:to>
                                    </p:set>
                                    <p:animEffect transition="in" filter="fade">
                                      <p:cBhvr>
                                        <p:cTn id="1480" dur="250"/>
                                        <p:tgtEl>
                                          <p:spTgt spid="609"/>
                                        </p:tgtEl>
                                      </p:cBhvr>
                                    </p:animEffect>
                                  </p:childTnLst>
                                </p:cTn>
                              </p:par>
                              <p:par>
                                <p:cTn id="1481" presetID="22" presetClass="entr" presetSubtype="8" fill="hold" grpId="0" nodeType="withEffect">
                                  <p:stCondLst>
                                    <p:cond delay="0"/>
                                  </p:stCondLst>
                                  <p:childTnLst>
                                    <p:set>
                                      <p:cBhvr>
                                        <p:cTn id="1482" dur="1" fill="hold">
                                          <p:stCondLst>
                                            <p:cond delay="0"/>
                                          </p:stCondLst>
                                        </p:cTn>
                                        <p:tgtEl>
                                          <p:spTgt spid="699"/>
                                        </p:tgtEl>
                                        <p:attrNameLst>
                                          <p:attrName>style.visibility</p:attrName>
                                        </p:attrNameLst>
                                      </p:cBhvr>
                                      <p:to>
                                        <p:strVal val="visible"/>
                                      </p:to>
                                    </p:set>
                                    <p:animEffect transition="in" filter="wipe(left)">
                                      <p:cBhvr>
                                        <p:cTn id="1483" dur="500"/>
                                        <p:tgtEl>
                                          <p:spTgt spid="699"/>
                                        </p:tgtEl>
                                      </p:cBhvr>
                                    </p:animEffect>
                                  </p:childTnLst>
                                </p:cTn>
                              </p:par>
                              <p:par>
                                <p:cTn id="1484" presetID="10" presetClass="exit" presetSubtype="0" fill="hold" grpId="1" nodeType="withEffect">
                                  <p:stCondLst>
                                    <p:cond delay="0"/>
                                  </p:stCondLst>
                                  <p:childTnLst>
                                    <p:animEffect transition="out" filter="fade">
                                      <p:cBhvr>
                                        <p:cTn id="1485" dur="250"/>
                                        <p:tgtEl>
                                          <p:spTgt spid="608"/>
                                        </p:tgtEl>
                                      </p:cBhvr>
                                    </p:animEffect>
                                    <p:set>
                                      <p:cBhvr>
                                        <p:cTn id="1486" dur="1" fill="hold">
                                          <p:stCondLst>
                                            <p:cond delay="249"/>
                                          </p:stCondLst>
                                        </p:cTn>
                                        <p:tgtEl>
                                          <p:spTgt spid="608"/>
                                        </p:tgtEl>
                                        <p:attrNameLst>
                                          <p:attrName>style.visibility</p:attrName>
                                        </p:attrNameLst>
                                      </p:cBhvr>
                                      <p:to>
                                        <p:strVal val="hidden"/>
                                      </p:to>
                                    </p:set>
                                  </p:childTnLst>
                                </p:cTn>
                              </p:par>
                            </p:childTnLst>
                          </p:cTn>
                        </p:par>
                      </p:childTnLst>
                    </p:cTn>
                  </p:par>
                  <p:par>
                    <p:cTn id="1487" fill="hold">
                      <p:stCondLst>
                        <p:cond delay="indefinite"/>
                      </p:stCondLst>
                      <p:childTnLst>
                        <p:par>
                          <p:cTn id="1488" fill="hold">
                            <p:stCondLst>
                              <p:cond delay="0"/>
                            </p:stCondLst>
                            <p:childTnLst>
                              <p:par>
                                <p:cTn id="1489" presetID="10" presetClass="entr" presetSubtype="0" fill="hold" grpId="0" nodeType="clickEffect">
                                  <p:stCondLst>
                                    <p:cond delay="0"/>
                                  </p:stCondLst>
                                  <p:childTnLst>
                                    <p:set>
                                      <p:cBhvr>
                                        <p:cTn id="1490" dur="1" fill="hold">
                                          <p:stCondLst>
                                            <p:cond delay="0"/>
                                          </p:stCondLst>
                                        </p:cTn>
                                        <p:tgtEl>
                                          <p:spTgt spid="610"/>
                                        </p:tgtEl>
                                        <p:attrNameLst>
                                          <p:attrName>style.visibility</p:attrName>
                                        </p:attrNameLst>
                                      </p:cBhvr>
                                      <p:to>
                                        <p:strVal val="visible"/>
                                      </p:to>
                                    </p:set>
                                    <p:animEffect transition="in" filter="fade">
                                      <p:cBhvr>
                                        <p:cTn id="1491" dur="250"/>
                                        <p:tgtEl>
                                          <p:spTgt spid="610"/>
                                        </p:tgtEl>
                                      </p:cBhvr>
                                    </p:animEffect>
                                  </p:childTnLst>
                                </p:cTn>
                              </p:par>
                              <p:par>
                                <p:cTn id="1492" presetID="22" presetClass="entr" presetSubtype="8" fill="hold" grpId="0" nodeType="withEffect">
                                  <p:stCondLst>
                                    <p:cond delay="0"/>
                                  </p:stCondLst>
                                  <p:childTnLst>
                                    <p:set>
                                      <p:cBhvr>
                                        <p:cTn id="1493" dur="1" fill="hold">
                                          <p:stCondLst>
                                            <p:cond delay="0"/>
                                          </p:stCondLst>
                                        </p:cTn>
                                        <p:tgtEl>
                                          <p:spTgt spid="700"/>
                                        </p:tgtEl>
                                        <p:attrNameLst>
                                          <p:attrName>style.visibility</p:attrName>
                                        </p:attrNameLst>
                                      </p:cBhvr>
                                      <p:to>
                                        <p:strVal val="visible"/>
                                      </p:to>
                                    </p:set>
                                    <p:animEffect transition="in" filter="wipe(left)">
                                      <p:cBhvr>
                                        <p:cTn id="1494" dur="500"/>
                                        <p:tgtEl>
                                          <p:spTgt spid="700"/>
                                        </p:tgtEl>
                                      </p:cBhvr>
                                    </p:animEffect>
                                  </p:childTnLst>
                                </p:cTn>
                              </p:par>
                              <p:par>
                                <p:cTn id="1495" presetID="10" presetClass="exit" presetSubtype="0" fill="hold" grpId="1" nodeType="withEffect">
                                  <p:stCondLst>
                                    <p:cond delay="0"/>
                                  </p:stCondLst>
                                  <p:childTnLst>
                                    <p:animEffect transition="out" filter="fade">
                                      <p:cBhvr>
                                        <p:cTn id="1496" dur="250"/>
                                        <p:tgtEl>
                                          <p:spTgt spid="609"/>
                                        </p:tgtEl>
                                      </p:cBhvr>
                                    </p:animEffect>
                                    <p:set>
                                      <p:cBhvr>
                                        <p:cTn id="1497" dur="1" fill="hold">
                                          <p:stCondLst>
                                            <p:cond delay="249"/>
                                          </p:stCondLst>
                                        </p:cTn>
                                        <p:tgtEl>
                                          <p:spTgt spid="609"/>
                                        </p:tgtEl>
                                        <p:attrNameLst>
                                          <p:attrName>style.visibility</p:attrName>
                                        </p:attrNameLst>
                                      </p:cBhvr>
                                      <p:to>
                                        <p:strVal val="hidden"/>
                                      </p:to>
                                    </p:set>
                                  </p:childTnLst>
                                </p:cTn>
                              </p:par>
                            </p:childTnLst>
                          </p:cTn>
                        </p:par>
                      </p:childTnLst>
                    </p:cTn>
                  </p:par>
                  <p:par>
                    <p:cTn id="1498" fill="hold">
                      <p:stCondLst>
                        <p:cond delay="indefinite"/>
                      </p:stCondLst>
                      <p:childTnLst>
                        <p:par>
                          <p:cTn id="1499" fill="hold">
                            <p:stCondLst>
                              <p:cond delay="0"/>
                            </p:stCondLst>
                            <p:childTnLst>
                              <p:par>
                                <p:cTn id="1500" presetID="10" presetClass="entr" presetSubtype="0" fill="hold" grpId="0" nodeType="clickEffect">
                                  <p:stCondLst>
                                    <p:cond delay="0"/>
                                  </p:stCondLst>
                                  <p:childTnLst>
                                    <p:set>
                                      <p:cBhvr>
                                        <p:cTn id="1501" dur="1" fill="hold">
                                          <p:stCondLst>
                                            <p:cond delay="0"/>
                                          </p:stCondLst>
                                        </p:cTn>
                                        <p:tgtEl>
                                          <p:spTgt spid="611"/>
                                        </p:tgtEl>
                                        <p:attrNameLst>
                                          <p:attrName>style.visibility</p:attrName>
                                        </p:attrNameLst>
                                      </p:cBhvr>
                                      <p:to>
                                        <p:strVal val="visible"/>
                                      </p:to>
                                    </p:set>
                                    <p:animEffect transition="in" filter="fade">
                                      <p:cBhvr>
                                        <p:cTn id="1502" dur="250"/>
                                        <p:tgtEl>
                                          <p:spTgt spid="611"/>
                                        </p:tgtEl>
                                      </p:cBhvr>
                                    </p:animEffect>
                                  </p:childTnLst>
                                </p:cTn>
                              </p:par>
                              <p:par>
                                <p:cTn id="1503" presetID="22" presetClass="entr" presetSubtype="8" fill="hold" grpId="0" nodeType="withEffect">
                                  <p:stCondLst>
                                    <p:cond delay="0"/>
                                  </p:stCondLst>
                                  <p:childTnLst>
                                    <p:set>
                                      <p:cBhvr>
                                        <p:cTn id="1504" dur="1" fill="hold">
                                          <p:stCondLst>
                                            <p:cond delay="0"/>
                                          </p:stCondLst>
                                        </p:cTn>
                                        <p:tgtEl>
                                          <p:spTgt spid="701"/>
                                        </p:tgtEl>
                                        <p:attrNameLst>
                                          <p:attrName>style.visibility</p:attrName>
                                        </p:attrNameLst>
                                      </p:cBhvr>
                                      <p:to>
                                        <p:strVal val="visible"/>
                                      </p:to>
                                    </p:set>
                                    <p:animEffect transition="in" filter="wipe(left)">
                                      <p:cBhvr>
                                        <p:cTn id="1505" dur="500"/>
                                        <p:tgtEl>
                                          <p:spTgt spid="701"/>
                                        </p:tgtEl>
                                      </p:cBhvr>
                                    </p:animEffect>
                                  </p:childTnLst>
                                </p:cTn>
                              </p:par>
                              <p:par>
                                <p:cTn id="1506" presetID="10" presetClass="exit" presetSubtype="0" fill="hold" grpId="1" nodeType="withEffect">
                                  <p:stCondLst>
                                    <p:cond delay="0"/>
                                  </p:stCondLst>
                                  <p:childTnLst>
                                    <p:animEffect transition="out" filter="fade">
                                      <p:cBhvr>
                                        <p:cTn id="1507" dur="250"/>
                                        <p:tgtEl>
                                          <p:spTgt spid="610"/>
                                        </p:tgtEl>
                                      </p:cBhvr>
                                    </p:animEffect>
                                    <p:set>
                                      <p:cBhvr>
                                        <p:cTn id="1508" dur="1" fill="hold">
                                          <p:stCondLst>
                                            <p:cond delay="249"/>
                                          </p:stCondLst>
                                        </p:cTn>
                                        <p:tgtEl>
                                          <p:spTgt spid="610"/>
                                        </p:tgtEl>
                                        <p:attrNameLst>
                                          <p:attrName>style.visibility</p:attrName>
                                        </p:attrNameLst>
                                      </p:cBhvr>
                                      <p:to>
                                        <p:strVal val="hidden"/>
                                      </p:to>
                                    </p:set>
                                  </p:childTnLst>
                                </p:cTn>
                              </p:par>
                            </p:childTnLst>
                          </p:cTn>
                        </p:par>
                      </p:childTnLst>
                    </p:cTn>
                  </p:par>
                  <p:par>
                    <p:cTn id="1509" fill="hold">
                      <p:stCondLst>
                        <p:cond delay="indefinite"/>
                      </p:stCondLst>
                      <p:childTnLst>
                        <p:par>
                          <p:cTn id="1510" fill="hold">
                            <p:stCondLst>
                              <p:cond delay="0"/>
                            </p:stCondLst>
                            <p:childTnLst>
                              <p:par>
                                <p:cTn id="1511" presetID="10" presetClass="entr" presetSubtype="0" fill="hold" grpId="0" nodeType="clickEffect">
                                  <p:stCondLst>
                                    <p:cond delay="0"/>
                                  </p:stCondLst>
                                  <p:childTnLst>
                                    <p:set>
                                      <p:cBhvr>
                                        <p:cTn id="1512" dur="1" fill="hold">
                                          <p:stCondLst>
                                            <p:cond delay="0"/>
                                          </p:stCondLst>
                                        </p:cTn>
                                        <p:tgtEl>
                                          <p:spTgt spid="612"/>
                                        </p:tgtEl>
                                        <p:attrNameLst>
                                          <p:attrName>style.visibility</p:attrName>
                                        </p:attrNameLst>
                                      </p:cBhvr>
                                      <p:to>
                                        <p:strVal val="visible"/>
                                      </p:to>
                                    </p:set>
                                    <p:animEffect transition="in" filter="fade">
                                      <p:cBhvr>
                                        <p:cTn id="1513" dur="250"/>
                                        <p:tgtEl>
                                          <p:spTgt spid="612"/>
                                        </p:tgtEl>
                                      </p:cBhvr>
                                    </p:animEffect>
                                  </p:childTnLst>
                                </p:cTn>
                              </p:par>
                              <p:par>
                                <p:cTn id="1514" presetID="22" presetClass="entr" presetSubtype="8" fill="hold" grpId="0" nodeType="withEffect">
                                  <p:stCondLst>
                                    <p:cond delay="0"/>
                                  </p:stCondLst>
                                  <p:childTnLst>
                                    <p:set>
                                      <p:cBhvr>
                                        <p:cTn id="1515" dur="1" fill="hold">
                                          <p:stCondLst>
                                            <p:cond delay="0"/>
                                          </p:stCondLst>
                                        </p:cTn>
                                        <p:tgtEl>
                                          <p:spTgt spid="702"/>
                                        </p:tgtEl>
                                        <p:attrNameLst>
                                          <p:attrName>style.visibility</p:attrName>
                                        </p:attrNameLst>
                                      </p:cBhvr>
                                      <p:to>
                                        <p:strVal val="visible"/>
                                      </p:to>
                                    </p:set>
                                    <p:animEffect transition="in" filter="wipe(left)">
                                      <p:cBhvr>
                                        <p:cTn id="1516" dur="500"/>
                                        <p:tgtEl>
                                          <p:spTgt spid="702"/>
                                        </p:tgtEl>
                                      </p:cBhvr>
                                    </p:animEffect>
                                  </p:childTnLst>
                                </p:cTn>
                              </p:par>
                              <p:par>
                                <p:cTn id="1517" presetID="10" presetClass="exit" presetSubtype="0" fill="hold" grpId="1" nodeType="withEffect">
                                  <p:stCondLst>
                                    <p:cond delay="0"/>
                                  </p:stCondLst>
                                  <p:childTnLst>
                                    <p:animEffect transition="out" filter="fade">
                                      <p:cBhvr>
                                        <p:cTn id="1518" dur="250"/>
                                        <p:tgtEl>
                                          <p:spTgt spid="611"/>
                                        </p:tgtEl>
                                      </p:cBhvr>
                                    </p:animEffect>
                                    <p:set>
                                      <p:cBhvr>
                                        <p:cTn id="1519" dur="1" fill="hold">
                                          <p:stCondLst>
                                            <p:cond delay="249"/>
                                          </p:stCondLst>
                                        </p:cTn>
                                        <p:tgtEl>
                                          <p:spTgt spid="611"/>
                                        </p:tgtEl>
                                        <p:attrNameLst>
                                          <p:attrName>style.visibility</p:attrName>
                                        </p:attrNameLst>
                                      </p:cBhvr>
                                      <p:to>
                                        <p:strVal val="hidden"/>
                                      </p:to>
                                    </p:set>
                                  </p:childTnLst>
                                </p:cTn>
                              </p:par>
                            </p:childTnLst>
                          </p:cTn>
                        </p:par>
                      </p:childTnLst>
                    </p:cTn>
                  </p:par>
                  <p:par>
                    <p:cTn id="1520" fill="hold">
                      <p:stCondLst>
                        <p:cond delay="indefinite"/>
                      </p:stCondLst>
                      <p:childTnLst>
                        <p:par>
                          <p:cTn id="1521" fill="hold">
                            <p:stCondLst>
                              <p:cond delay="0"/>
                            </p:stCondLst>
                            <p:childTnLst>
                              <p:par>
                                <p:cTn id="1522" presetID="10" presetClass="entr" presetSubtype="0" fill="hold" grpId="0" nodeType="clickEffect">
                                  <p:stCondLst>
                                    <p:cond delay="0"/>
                                  </p:stCondLst>
                                  <p:childTnLst>
                                    <p:set>
                                      <p:cBhvr>
                                        <p:cTn id="1523" dur="1" fill="hold">
                                          <p:stCondLst>
                                            <p:cond delay="0"/>
                                          </p:stCondLst>
                                        </p:cTn>
                                        <p:tgtEl>
                                          <p:spTgt spid="613"/>
                                        </p:tgtEl>
                                        <p:attrNameLst>
                                          <p:attrName>style.visibility</p:attrName>
                                        </p:attrNameLst>
                                      </p:cBhvr>
                                      <p:to>
                                        <p:strVal val="visible"/>
                                      </p:to>
                                    </p:set>
                                    <p:animEffect transition="in" filter="fade">
                                      <p:cBhvr>
                                        <p:cTn id="1524" dur="250"/>
                                        <p:tgtEl>
                                          <p:spTgt spid="613"/>
                                        </p:tgtEl>
                                      </p:cBhvr>
                                    </p:animEffect>
                                  </p:childTnLst>
                                </p:cTn>
                              </p:par>
                              <p:par>
                                <p:cTn id="1525" presetID="22" presetClass="entr" presetSubtype="8" fill="hold" grpId="0" nodeType="withEffect">
                                  <p:stCondLst>
                                    <p:cond delay="0"/>
                                  </p:stCondLst>
                                  <p:childTnLst>
                                    <p:set>
                                      <p:cBhvr>
                                        <p:cTn id="1526" dur="1" fill="hold">
                                          <p:stCondLst>
                                            <p:cond delay="0"/>
                                          </p:stCondLst>
                                        </p:cTn>
                                        <p:tgtEl>
                                          <p:spTgt spid="703"/>
                                        </p:tgtEl>
                                        <p:attrNameLst>
                                          <p:attrName>style.visibility</p:attrName>
                                        </p:attrNameLst>
                                      </p:cBhvr>
                                      <p:to>
                                        <p:strVal val="visible"/>
                                      </p:to>
                                    </p:set>
                                    <p:animEffect transition="in" filter="wipe(left)">
                                      <p:cBhvr>
                                        <p:cTn id="1527" dur="500"/>
                                        <p:tgtEl>
                                          <p:spTgt spid="703"/>
                                        </p:tgtEl>
                                      </p:cBhvr>
                                    </p:animEffect>
                                  </p:childTnLst>
                                </p:cTn>
                              </p:par>
                              <p:par>
                                <p:cTn id="1528" presetID="10" presetClass="exit" presetSubtype="0" fill="hold" grpId="1" nodeType="withEffect">
                                  <p:stCondLst>
                                    <p:cond delay="0"/>
                                  </p:stCondLst>
                                  <p:childTnLst>
                                    <p:animEffect transition="out" filter="fade">
                                      <p:cBhvr>
                                        <p:cTn id="1529" dur="250"/>
                                        <p:tgtEl>
                                          <p:spTgt spid="612"/>
                                        </p:tgtEl>
                                      </p:cBhvr>
                                    </p:animEffect>
                                    <p:set>
                                      <p:cBhvr>
                                        <p:cTn id="1530" dur="1" fill="hold">
                                          <p:stCondLst>
                                            <p:cond delay="249"/>
                                          </p:stCondLst>
                                        </p:cTn>
                                        <p:tgtEl>
                                          <p:spTgt spid="612"/>
                                        </p:tgtEl>
                                        <p:attrNameLst>
                                          <p:attrName>style.visibility</p:attrName>
                                        </p:attrNameLst>
                                      </p:cBhvr>
                                      <p:to>
                                        <p:strVal val="hidden"/>
                                      </p:to>
                                    </p:set>
                                  </p:childTnLst>
                                </p:cTn>
                              </p:par>
                            </p:childTnLst>
                          </p:cTn>
                        </p:par>
                      </p:childTnLst>
                    </p:cTn>
                  </p:par>
                  <p:par>
                    <p:cTn id="1531" fill="hold">
                      <p:stCondLst>
                        <p:cond delay="indefinite"/>
                      </p:stCondLst>
                      <p:childTnLst>
                        <p:par>
                          <p:cTn id="1532" fill="hold">
                            <p:stCondLst>
                              <p:cond delay="0"/>
                            </p:stCondLst>
                            <p:childTnLst>
                              <p:par>
                                <p:cTn id="1533" presetID="10" presetClass="entr" presetSubtype="0" fill="hold" grpId="0" nodeType="clickEffect">
                                  <p:stCondLst>
                                    <p:cond delay="0"/>
                                  </p:stCondLst>
                                  <p:childTnLst>
                                    <p:set>
                                      <p:cBhvr>
                                        <p:cTn id="1534" dur="1" fill="hold">
                                          <p:stCondLst>
                                            <p:cond delay="0"/>
                                          </p:stCondLst>
                                        </p:cTn>
                                        <p:tgtEl>
                                          <p:spTgt spid="614"/>
                                        </p:tgtEl>
                                        <p:attrNameLst>
                                          <p:attrName>style.visibility</p:attrName>
                                        </p:attrNameLst>
                                      </p:cBhvr>
                                      <p:to>
                                        <p:strVal val="visible"/>
                                      </p:to>
                                    </p:set>
                                    <p:animEffect transition="in" filter="fade">
                                      <p:cBhvr>
                                        <p:cTn id="1535" dur="250"/>
                                        <p:tgtEl>
                                          <p:spTgt spid="614"/>
                                        </p:tgtEl>
                                      </p:cBhvr>
                                    </p:animEffect>
                                  </p:childTnLst>
                                </p:cTn>
                              </p:par>
                              <p:par>
                                <p:cTn id="1536" presetID="22" presetClass="entr" presetSubtype="8" fill="hold" grpId="0" nodeType="withEffect">
                                  <p:stCondLst>
                                    <p:cond delay="0"/>
                                  </p:stCondLst>
                                  <p:childTnLst>
                                    <p:set>
                                      <p:cBhvr>
                                        <p:cTn id="1537" dur="1" fill="hold">
                                          <p:stCondLst>
                                            <p:cond delay="0"/>
                                          </p:stCondLst>
                                        </p:cTn>
                                        <p:tgtEl>
                                          <p:spTgt spid="704"/>
                                        </p:tgtEl>
                                        <p:attrNameLst>
                                          <p:attrName>style.visibility</p:attrName>
                                        </p:attrNameLst>
                                      </p:cBhvr>
                                      <p:to>
                                        <p:strVal val="visible"/>
                                      </p:to>
                                    </p:set>
                                    <p:animEffect transition="in" filter="wipe(left)">
                                      <p:cBhvr>
                                        <p:cTn id="1538" dur="500"/>
                                        <p:tgtEl>
                                          <p:spTgt spid="704"/>
                                        </p:tgtEl>
                                      </p:cBhvr>
                                    </p:animEffect>
                                  </p:childTnLst>
                                </p:cTn>
                              </p:par>
                              <p:par>
                                <p:cTn id="1539" presetID="10" presetClass="exit" presetSubtype="0" fill="hold" grpId="1" nodeType="withEffect">
                                  <p:stCondLst>
                                    <p:cond delay="0"/>
                                  </p:stCondLst>
                                  <p:childTnLst>
                                    <p:animEffect transition="out" filter="fade">
                                      <p:cBhvr>
                                        <p:cTn id="1540" dur="250"/>
                                        <p:tgtEl>
                                          <p:spTgt spid="613"/>
                                        </p:tgtEl>
                                      </p:cBhvr>
                                    </p:animEffect>
                                    <p:set>
                                      <p:cBhvr>
                                        <p:cTn id="1541" dur="1" fill="hold">
                                          <p:stCondLst>
                                            <p:cond delay="249"/>
                                          </p:stCondLst>
                                        </p:cTn>
                                        <p:tgtEl>
                                          <p:spTgt spid="613"/>
                                        </p:tgtEl>
                                        <p:attrNameLst>
                                          <p:attrName>style.visibility</p:attrName>
                                        </p:attrNameLst>
                                      </p:cBhvr>
                                      <p:to>
                                        <p:strVal val="hidden"/>
                                      </p:to>
                                    </p:set>
                                  </p:childTnLst>
                                </p:cTn>
                              </p:par>
                            </p:childTnLst>
                          </p:cTn>
                        </p:par>
                      </p:childTnLst>
                    </p:cTn>
                  </p:par>
                  <p:par>
                    <p:cTn id="1542" fill="hold">
                      <p:stCondLst>
                        <p:cond delay="indefinite"/>
                      </p:stCondLst>
                      <p:childTnLst>
                        <p:par>
                          <p:cTn id="1543" fill="hold">
                            <p:stCondLst>
                              <p:cond delay="0"/>
                            </p:stCondLst>
                            <p:childTnLst>
                              <p:par>
                                <p:cTn id="1544" presetID="10" presetClass="entr" presetSubtype="0" fill="hold" grpId="0" nodeType="clickEffect">
                                  <p:stCondLst>
                                    <p:cond delay="0"/>
                                  </p:stCondLst>
                                  <p:childTnLst>
                                    <p:set>
                                      <p:cBhvr>
                                        <p:cTn id="1545" dur="1" fill="hold">
                                          <p:stCondLst>
                                            <p:cond delay="0"/>
                                          </p:stCondLst>
                                        </p:cTn>
                                        <p:tgtEl>
                                          <p:spTgt spid="615"/>
                                        </p:tgtEl>
                                        <p:attrNameLst>
                                          <p:attrName>style.visibility</p:attrName>
                                        </p:attrNameLst>
                                      </p:cBhvr>
                                      <p:to>
                                        <p:strVal val="visible"/>
                                      </p:to>
                                    </p:set>
                                    <p:animEffect transition="in" filter="fade">
                                      <p:cBhvr>
                                        <p:cTn id="1546" dur="250"/>
                                        <p:tgtEl>
                                          <p:spTgt spid="615"/>
                                        </p:tgtEl>
                                      </p:cBhvr>
                                    </p:animEffect>
                                  </p:childTnLst>
                                </p:cTn>
                              </p:par>
                              <p:par>
                                <p:cTn id="1547" presetID="22" presetClass="entr" presetSubtype="8" fill="hold" grpId="0" nodeType="withEffect">
                                  <p:stCondLst>
                                    <p:cond delay="0"/>
                                  </p:stCondLst>
                                  <p:childTnLst>
                                    <p:set>
                                      <p:cBhvr>
                                        <p:cTn id="1548" dur="1" fill="hold">
                                          <p:stCondLst>
                                            <p:cond delay="0"/>
                                          </p:stCondLst>
                                        </p:cTn>
                                        <p:tgtEl>
                                          <p:spTgt spid="705"/>
                                        </p:tgtEl>
                                        <p:attrNameLst>
                                          <p:attrName>style.visibility</p:attrName>
                                        </p:attrNameLst>
                                      </p:cBhvr>
                                      <p:to>
                                        <p:strVal val="visible"/>
                                      </p:to>
                                    </p:set>
                                    <p:animEffect transition="in" filter="wipe(left)">
                                      <p:cBhvr>
                                        <p:cTn id="1549" dur="500"/>
                                        <p:tgtEl>
                                          <p:spTgt spid="705"/>
                                        </p:tgtEl>
                                      </p:cBhvr>
                                    </p:animEffect>
                                  </p:childTnLst>
                                </p:cTn>
                              </p:par>
                              <p:par>
                                <p:cTn id="1550" presetID="10" presetClass="exit" presetSubtype="0" fill="hold" grpId="1" nodeType="withEffect">
                                  <p:stCondLst>
                                    <p:cond delay="0"/>
                                  </p:stCondLst>
                                  <p:childTnLst>
                                    <p:animEffect transition="out" filter="fade">
                                      <p:cBhvr>
                                        <p:cTn id="1551" dur="250"/>
                                        <p:tgtEl>
                                          <p:spTgt spid="614"/>
                                        </p:tgtEl>
                                      </p:cBhvr>
                                    </p:animEffect>
                                    <p:set>
                                      <p:cBhvr>
                                        <p:cTn id="1552" dur="1" fill="hold">
                                          <p:stCondLst>
                                            <p:cond delay="249"/>
                                          </p:stCondLst>
                                        </p:cTn>
                                        <p:tgtEl>
                                          <p:spTgt spid="614"/>
                                        </p:tgtEl>
                                        <p:attrNameLst>
                                          <p:attrName>style.visibility</p:attrName>
                                        </p:attrNameLst>
                                      </p:cBhvr>
                                      <p:to>
                                        <p:strVal val="hidden"/>
                                      </p:to>
                                    </p:set>
                                  </p:childTnLst>
                                </p:cTn>
                              </p:par>
                            </p:childTnLst>
                          </p:cTn>
                        </p:par>
                      </p:childTnLst>
                    </p:cTn>
                  </p:par>
                  <p:par>
                    <p:cTn id="1553" fill="hold">
                      <p:stCondLst>
                        <p:cond delay="indefinite"/>
                      </p:stCondLst>
                      <p:childTnLst>
                        <p:par>
                          <p:cTn id="1554" fill="hold">
                            <p:stCondLst>
                              <p:cond delay="0"/>
                            </p:stCondLst>
                            <p:childTnLst>
                              <p:par>
                                <p:cTn id="1555" presetID="10" presetClass="entr" presetSubtype="0" fill="hold" grpId="0" nodeType="clickEffect">
                                  <p:stCondLst>
                                    <p:cond delay="0"/>
                                  </p:stCondLst>
                                  <p:childTnLst>
                                    <p:set>
                                      <p:cBhvr>
                                        <p:cTn id="1556" dur="1" fill="hold">
                                          <p:stCondLst>
                                            <p:cond delay="0"/>
                                          </p:stCondLst>
                                        </p:cTn>
                                        <p:tgtEl>
                                          <p:spTgt spid="616"/>
                                        </p:tgtEl>
                                        <p:attrNameLst>
                                          <p:attrName>style.visibility</p:attrName>
                                        </p:attrNameLst>
                                      </p:cBhvr>
                                      <p:to>
                                        <p:strVal val="visible"/>
                                      </p:to>
                                    </p:set>
                                    <p:animEffect transition="in" filter="fade">
                                      <p:cBhvr>
                                        <p:cTn id="1557" dur="250"/>
                                        <p:tgtEl>
                                          <p:spTgt spid="616"/>
                                        </p:tgtEl>
                                      </p:cBhvr>
                                    </p:animEffect>
                                  </p:childTnLst>
                                </p:cTn>
                              </p:par>
                              <p:par>
                                <p:cTn id="1558" presetID="22" presetClass="entr" presetSubtype="8" fill="hold" grpId="0" nodeType="withEffect">
                                  <p:stCondLst>
                                    <p:cond delay="0"/>
                                  </p:stCondLst>
                                  <p:childTnLst>
                                    <p:set>
                                      <p:cBhvr>
                                        <p:cTn id="1559" dur="1" fill="hold">
                                          <p:stCondLst>
                                            <p:cond delay="0"/>
                                          </p:stCondLst>
                                        </p:cTn>
                                        <p:tgtEl>
                                          <p:spTgt spid="706"/>
                                        </p:tgtEl>
                                        <p:attrNameLst>
                                          <p:attrName>style.visibility</p:attrName>
                                        </p:attrNameLst>
                                      </p:cBhvr>
                                      <p:to>
                                        <p:strVal val="visible"/>
                                      </p:to>
                                    </p:set>
                                    <p:animEffect transition="in" filter="wipe(left)">
                                      <p:cBhvr>
                                        <p:cTn id="1560" dur="500"/>
                                        <p:tgtEl>
                                          <p:spTgt spid="706"/>
                                        </p:tgtEl>
                                      </p:cBhvr>
                                    </p:animEffect>
                                  </p:childTnLst>
                                </p:cTn>
                              </p:par>
                              <p:par>
                                <p:cTn id="1561" presetID="10" presetClass="exit" presetSubtype="0" fill="hold" grpId="1" nodeType="withEffect">
                                  <p:stCondLst>
                                    <p:cond delay="0"/>
                                  </p:stCondLst>
                                  <p:childTnLst>
                                    <p:animEffect transition="out" filter="fade">
                                      <p:cBhvr>
                                        <p:cTn id="1562" dur="250"/>
                                        <p:tgtEl>
                                          <p:spTgt spid="615"/>
                                        </p:tgtEl>
                                      </p:cBhvr>
                                    </p:animEffect>
                                    <p:set>
                                      <p:cBhvr>
                                        <p:cTn id="1563" dur="1" fill="hold">
                                          <p:stCondLst>
                                            <p:cond delay="249"/>
                                          </p:stCondLst>
                                        </p:cTn>
                                        <p:tgtEl>
                                          <p:spTgt spid="615"/>
                                        </p:tgtEl>
                                        <p:attrNameLst>
                                          <p:attrName>style.visibility</p:attrName>
                                        </p:attrNameLst>
                                      </p:cBhvr>
                                      <p:to>
                                        <p:strVal val="hidden"/>
                                      </p:to>
                                    </p:set>
                                  </p:childTnLst>
                                </p:cTn>
                              </p:par>
                            </p:childTnLst>
                          </p:cTn>
                        </p:par>
                      </p:childTnLst>
                    </p:cTn>
                  </p:par>
                  <p:par>
                    <p:cTn id="1564" fill="hold">
                      <p:stCondLst>
                        <p:cond delay="indefinite"/>
                      </p:stCondLst>
                      <p:childTnLst>
                        <p:par>
                          <p:cTn id="1565" fill="hold">
                            <p:stCondLst>
                              <p:cond delay="0"/>
                            </p:stCondLst>
                            <p:childTnLst>
                              <p:par>
                                <p:cTn id="1566" presetID="10" presetClass="entr" presetSubtype="0" fill="hold" grpId="0" nodeType="clickEffect">
                                  <p:stCondLst>
                                    <p:cond delay="0"/>
                                  </p:stCondLst>
                                  <p:childTnLst>
                                    <p:set>
                                      <p:cBhvr>
                                        <p:cTn id="1567" dur="1" fill="hold">
                                          <p:stCondLst>
                                            <p:cond delay="0"/>
                                          </p:stCondLst>
                                        </p:cTn>
                                        <p:tgtEl>
                                          <p:spTgt spid="617"/>
                                        </p:tgtEl>
                                        <p:attrNameLst>
                                          <p:attrName>style.visibility</p:attrName>
                                        </p:attrNameLst>
                                      </p:cBhvr>
                                      <p:to>
                                        <p:strVal val="visible"/>
                                      </p:to>
                                    </p:set>
                                    <p:animEffect transition="in" filter="fade">
                                      <p:cBhvr>
                                        <p:cTn id="1568" dur="250"/>
                                        <p:tgtEl>
                                          <p:spTgt spid="617"/>
                                        </p:tgtEl>
                                      </p:cBhvr>
                                    </p:animEffect>
                                  </p:childTnLst>
                                </p:cTn>
                              </p:par>
                              <p:par>
                                <p:cTn id="1569" presetID="22" presetClass="entr" presetSubtype="8" fill="hold" grpId="0" nodeType="withEffect">
                                  <p:stCondLst>
                                    <p:cond delay="0"/>
                                  </p:stCondLst>
                                  <p:childTnLst>
                                    <p:set>
                                      <p:cBhvr>
                                        <p:cTn id="1570" dur="1" fill="hold">
                                          <p:stCondLst>
                                            <p:cond delay="0"/>
                                          </p:stCondLst>
                                        </p:cTn>
                                        <p:tgtEl>
                                          <p:spTgt spid="707"/>
                                        </p:tgtEl>
                                        <p:attrNameLst>
                                          <p:attrName>style.visibility</p:attrName>
                                        </p:attrNameLst>
                                      </p:cBhvr>
                                      <p:to>
                                        <p:strVal val="visible"/>
                                      </p:to>
                                    </p:set>
                                    <p:animEffect transition="in" filter="wipe(left)">
                                      <p:cBhvr>
                                        <p:cTn id="1571" dur="500"/>
                                        <p:tgtEl>
                                          <p:spTgt spid="707"/>
                                        </p:tgtEl>
                                      </p:cBhvr>
                                    </p:animEffect>
                                  </p:childTnLst>
                                </p:cTn>
                              </p:par>
                              <p:par>
                                <p:cTn id="1572" presetID="10" presetClass="exit" presetSubtype="0" fill="hold" grpId="1" nodeType="withEffect">
                                  <p:stCondLst>
                                    <p:cond delay="0"/>
                                  </p:stCondLst>
                                  <p:childTnLst>
                                    <p:animEffect transition="out" filter="fade">
                                      <p:cBhvr>
                                        <p:cTn id="1573" dur="250"/>
                                        <p:tgtEl>
                                          <p:spTgt spid="616"/>
                                        </p:tgtEl>
                                      </p:cBhvr>
                                    </p:animEffect>
                                    <p:set>
                                      <p:cBhvr>
                                        <p:cTn id="1574" dur="1" fill="hold">
                                          <p:stCondLst>
                                            <p:cond delay="249"/>
                                          </p:stCondLst>
                                        </p:cTn>
                                        <p:tgtEl>
                                          <p:spTgt spid="616"/>
                                        </p:tgtEl>
                                        <p:attrNameLst>
                                          <p:attrName>style.visibility</p:attrName>
                                        </p:attrNameLst>
                                      </p:cBhvr>
                                      <p:to>
                                        <p:strVal val="hidden"/>
                                      </p:to>
                                    </p:set>
                                  </p:childTnLst>
                                </p:cTn>
                              </p:par>
                            </p:childTnLst>
                          </p:cTn>
                        </p:par>
                      </p:childTnLst>
                    </p:cTn>
                  </p:par>
                  <p:par>
                    <p:cTn id="1575" fill="hold">
                      <p:stCondLst>
                        <p:cond delay="indefinite"/>
                      </p:stCondLst>
                      <p:childTnLst>
                        <p:par>
                          <p:cTn id="1576" fill="hold">
                            <p:stCondLst>
                              <p:cond delay="0"/>
                            </p:stCondLst>
                            <p:childTnLst>
                              <p:par>
                                <p:cTn id="1577" presetID="10" presetClass="entr" presetSubtype="0" fill="hold" grpId="0" nodeType="clickEffect">
                                  <p:stCondLst>
                                    <p:cond delay="0"/>
                                  </p:stCondLst>
                                  <p:childTnLst>
                                    <p:set>
                                      <p:cBhvr>
                                        <p:cTn id="1578" dur="1" fill="hold">
                                          <p:stCondLst>
                                            <p:cond delay="0"/>
                                          </p:stCondLst>
                                        </p:cTn>
                                        <p:tgtEl>
                                          <p:spTgt spid="618"/>
                                        </p:tgtEl>
                                        <p:attrNameLst>
                                          <p:attrName>style.visibility</p:attrName>
                                        </p:attrNameLst>
                                      </p:cBhvr>
                                      <p:to>
                                        <p:strVal val="visible"/>
                                      </p:to>
                                    </p:set>
                                    <p:animEffect transition="in" filter="fade">
                                      <p:cBhvr>
                                        <p:cTn id="1579" dur="250"/>
                                        <p:tgtEl>
                                          <p:spTgt spid="618"/>
                                        </p:tgtEl>
                                      </p:cBhvr>
                                    </p:animEffect>
                                  </p:childTnLst>
                                </p:cTn>
                              </p:par>
                              <p:par>
                                <p:cTn id="1580" presetID="22" presetClass="entr" presetSubtype="8" fill="hold" grpId="0" nodeType="withEffect">
                                  <p:stCondLst>
                                    <p:cond delay="0"/>
                                  </p:stCondLst>
                                  <p:childTnLst>
                                    <p:set>
                                      <p:cBhvr>
                                        <p:cTn id="1581" dur="1" fill="hold">
                                          <p:stCondLst>
                                            <p:cond delay="0"/>
                                          </p:stCondLst>
                                        </p:cTn>
                                        <p:tgtEl>
                                          <p:spTgt spid="708"/>
                                        </p:tgtEl>
                                        <p:attrNameLst>
                                          <p:attrName>style.visibility</p:attrName>
                                        </p:attrNameLst>
                                      </p:cBhvr>
                                      <p:to>
                                        <p:strVal val="visible"/>
                                      </p:to>
                                    </p:set>
                                    <p:animEffect transition="in" filter="wipe(left)">
                                      <p:cBhvr>
                                        <p:cTn id="1582" dur="500"/>
                                        <p:tgtEl>
                                          <p:spTgt spid="708"/>
                                        </p:tgtEl>
                                      </p:cBhvr>
                                    </p:animEffect>
                                  </p:childTnLst>
                                </p:cTn>
                              </p:par>
                              <p:par>
                                <p:cTn id="1583" presetID="10" presetClass="exit" presetSubtype="0" fill="hold" grpId="1" nodeType="withEffect">
                                  <p:stCondLst>
                                    <p:cond delay="0"/>
                                  </p:stCondLst>
                                  <p:childTnLst>
                                    <p:animEffect transition="out" filter="fade">
                                      <p:cBhvr>
                                        <p:cTn id="1584" dur="250"/>
                                        <p:tgtEl>
                                          <p:spTgt spid="617"/>
                                        </p:tgtEl>
                                      </p:cBhvr>
                                    </p:animEffect>
                                    <p:set>
                                      <p:cBhvr>
                                        <p:cTn id="1585" dur="1" fill="hold">
                                          <p:stCondLst>
                                            <p:cond delay="249"/>
                                          </p:stCondLst>
                                        </p:cTn>
                                        <p:tgtEl>
                                          <p:spTgt spid="617"/>
                                        </p:tgtEl>
                                        <p:attrNameLst>
                                          <p:attrName>style.visibility</p:attrName>
                                        </p:attrNameLst>
                                      </p:cBhvr>
                                      <p:to>
                                        <p:strVal val="hidden"/>
                                      </p:to>
                                    </p:set>
                                  </p:childTnLst>
                                </p:cTn>
                              </p:par>
                            </p:childTnLst>
                          </p:cTn>
                        </p:par>
                      </p:childTnLst>
                    </p:cTn>
                  </p:par>
                  <p:par>
                    <p:cTn id="1586" fill="hold">
                      <p:stCondLst>
                        <p:cond delay="indefinite"/>
                      </p:stCondLst>
                      <p:childTnLst>
                        <p:par>
                          <p:cTn id="1587" fill="hold">
                            <p:stCondLst>
                              <p:cond delay="0"/>
                            </p:stCondLst>
                            <p:childTnLst>
                              <p:par>
                                <p:cTn id="1588" presetID="10" presetClass="entr" presetSubtype="0" fill="hold" grpId="0" nodeType="clickEffect">
                                  <p:stCondLst>
                                    <p:cond delay="0"/>
                                  </p:stCondLst>
                                  <p:childTnLst>
                                    <p:set>
                                      <p:cBhvr>
                                        <p:cTn id="1589" dur="1" fill="hold">
                                          <p:stCondLst>
                                            <p:cond delay="0"/>
                                          </p:stCondLst>
                                        </p:cTn>
                                        <p:tgtEl>
                                          <p:spTgt spid="619"/>
                                        </p:tgtEl>
                                        <p:attrNameLst>
                                          <p:attrName>style.visibility</p:attrName>
                                        </p:attrNameLst>
                                      </p:cBhvr>
                                      <p:to>
                                        <p:strVal val="visible"/>
                                      </p:to>
                                    </p:set>
                                    <p:animEffect transition="in" filter="fade">
                                      <p:cBhvr>
                                        <p:cTn id="1590" dur="250"/>
                                        <p:tgtEl>
                                          <p:spTgt spid="619"/>
                                        </p:tgtEl>
                                      </p:cBhvr>
                                    </p:animEffect>
                                  </p:childTnLst>
                                </p:cTn>
                              </p:par>
                              <p:par>
                                <p:cTn id="1591" presetID="22" presetClass="entr" presetSubtype="8" fill="hold" grpId="0" nodeType="withEffect">
                                  <p:stCondLst>
                                    <p:cond delay="0"/>
                                  </p:stCondLst>
                                  <p:childTnLst>
                                    <p:set>
                                      <p:cBhvr>
                                        <p:cTn id="1592" dur="1" fill="hold">
                                          <p:stCondLst>
                                            <p:cond delay="0"/>
                                          </p:stCondLst>
                                        </p:cTn>
                                        <p:tgtEl>
                                          <p:spTgt spid="709"/>
                                        </p:tgtEl>
                                        <p:attrNameLst>
                                          <p:attrName>style.visibility</p:attrName>
                                        </p:attrNameLst>
                                      </p:cBhvr>
                                      <p:to>
                                        <p:strVal val="visible"/>
                                      </p:to>
                                    </p:set>
                                    <p:animEffect transition="in" filter="wipe(left)">
                                      <p:cBhvr>
                                        <p:cTn id="1593" dur="500"/>
                                        <p:tgtEl>
                                          <p:spTgt spid="709"/>
                                        </p:tgtEl>
                                      </p:cBhvr>
                                    </p:animEffect>
                                  </p:childTnLst>
                                </p:cTn>
                              </p:par>
                              <p:par>
                                <p:cTn id="1594" presetID="10" presetClass="exit" presetSubtype="0" fill="hold" grpId="1" nodeType="withEffect">
                                  <p:stCondLst>
                                    <p:cond delay="0"/>
                                  </p:stCondLst>
                                  <p:childTnLst>
                                    <p:animEffect transition="out" filter="fade">
                                      <p:cBhvr>
                                        <p:cTn id="1595" dur="250"/>
                                        <p:tgtEl>
                                          <p:spTgt spid="618"/>
                                        </p:tgtEl>
                                      </p:cBhvr>
                                    </p:animEffect>
                                    <p:set>
                                      <p:cBhvr>
                                        <p:cTn id="1596" dur="1" fill="hold">
                                          <p:stCondLst>
                                            <p:cond delay="249"/>
                                          </p:stCondLst>
                                        </p:cTn>
                                        <p:tgtEl>
                                          <p:spTgt spid="618"/>
                                        </p:tgtEl>
                                        <p:attrNameLst>
                                          <p:attrName>style.visibility</p:attrName>
                                        </p:attrNameLst>
                                      </p:cBhvr>
                                      <p:to>
                                        <p:strVal val="hidden"/>
                                      </p:to>
                                    </p:set>
                                  </p:childTnLst>
                                </p:cTn>
                              </p:par>
                            </p:childTnLst>
                          </p:cTn>
                        </p:par>
                      </p:childTnLst>
                    </p:cTn>
                  </p:par>
                  <p:par>
                    <p:cTn id="1597" fill="hold">
                      <p:stCondLst>
                        <p:cond delay="indefinite"/>
                      </p:stCondLst>
                      <p:childTnLst>
                        <p:par>
                          <p:cTn id="1598" fill="hold">
                            <p:stCondLst>
                              <p:cond delay="0"/>
                            </p:stCondLst>
                            <p:childTnLst>
                              <p:par>
                                <p:cTn id="1599" presetID="10" presetClass="entr" presetSubtype="0" fill="hold" grpId="0" nodeType="clickEffect">
                                  <p:stCondLst>
                                    <p:cond delay="0"/>
                                  </p:stCondLst>
                                  <p:childTnLst>
                                    <p:set>
                                      <p:cBhvr>
                                        <p:cTn id="1600" dur="1" fill="hold">
                                          <p:stCondLst>
                                            <p:cond delay="0"/>
                                          </p:stCondLst>
                                        </p:cTn>
                                        <p:tgtEl>
                                          <p:spTgt spid="620"/>
                                        </p:tgtEl>
                                        <p:attrNameLst>
                                          <p:attrName>style.visibility</p:attrName>
                                        </p:attrNameLst>
                                      </p:cBhvr>
                                      <p:to>
                                        <p:strVal val="visible"/>
                                      </p:to>
                                    </p:set>
                                    <p:animEffect transition="in" filter="fade">
                                      <p:cBhvr>
                                        <p:cTn id="1601" dur="250"/>
                                        <p:tgtEl>
                                          <p:spTgt spid="620"/>
                                        </p:tgtEl>
                                      </p:cBhvr>
                                    </p:animEffect>
                                  </p:childTnLst>
                                </p:cTn>
                              </p:par>
                              <p:par>
                                <p:cTn id="1602" presetID="22" presetClass="entr" presetSubtype="8" fill="hold" grpId="0" nodeType="withEffect">
                                  <p:stCondLst>
                                    <p:cond delay="0"/>
                                  </p:stCondLst>
                                  <p:childTnLst>
                                    <p:set>
                                      <p:cBhvr>
                                        <p:cTn id="1603" dur="1" fill="hold">
                                          <p:stCondLst>
                                            <p:cond delay="0"/>
                                          </p:stCondLst>
                                        </p:cTn>
                                        <p:tgtEl>
                                          <p:spTgt spid="710"/>
                                        </p:tgtEl>
                                        <p:attrNameLst>
                                          <p:attrName>style.visibility</p:attrName>
                                        </p:attrNameLst>
                                      </p:cBhvr>
                                      <p:to>
                                        <p:strVal val="visible"/>
                                      </p:to>
                                    </p:set>
                                    <p:animEffect transition="in" filter="wipe(left)">
                                      <p:cBhvr>
                                        <p:cTn id="1604" dur="500"/>
                                        <p:tgtEl>
                                          <p:spTgt spid="710"/>
                                        </p:tgtEl>
                                      </p:cBhvr>
                                    </p:animEffect>
                                  </p:childTnLst>
                                </p:cTn>
                              </p:par>
                              <p:par>
                                <p:cTn id="1605" presetID="10" presetClass="exit" presetSubtype="0" fill="hold" grpId="1" nodeType="withEffect">
                                  <p:stCondLst>
                                    <p:cond delay="0"/>
                                  </p:stCondLst>
                                  <p:childTnLst>
                                    <p:animEffect transition="out" filter="fade">
                                      <p:cBhvr>
                                        <p:cTn id="1606" dur="250"/>
                                        <p:tgtEl>
                                          <p:spTgt spid="619"/>
                                        </p:tgtEl>
                                      </p:cBhvr>
                                    </p:animEffect>
                                    <p:set>
                                      <p:cBhvr>
                                        <p:cTn id="1607" dur="1" fill="hold">
                                          <p:stCondLst>
                                            <p:cond delay="249"/>
                                          </p:stCondLst>
                                        </p:cTn>
                                        <p:tgtEl>
                                          <p:spTgt spid="619"/>
                                        </p:tgtEl>
                                        <p:attrNameLst>
                                          <p:attrName>style.visibility</p:attrName>
                                        </p:attrNameLst>
                                      </p:cBhvr>
                                      <p:to>
                                        <p:strVal val="hidden"/>
                                      </p:to>
                                    </p:set>
                                  </p:childTnLst>
                                </p:cTn>
                              </p:par>
                            </p:childTnLst>
                          </p:cTn>
                        </p:par>
                      </p:childTnLst>
                    </p:cTn>
                  </p:par>
                  <p:par>
                    <p:cTn id="1608" fill="hold">
                      <p:stCondLst>
                        <p:cond delay="indefinite"/>
                      </p:stCondLst>
                      <p:childTnLst>
                        <p:par>
                          <p:cTn id="1609" fill="hold">
                            <p:stCondLst>
                              <p:cond delay="0"/>
                            </p:stCondLst>
                            <p:childTnLst>
                              <p:par>
                                <p:cTn id="1610" presetID="10" presetClass="entr" presetSubtype="0" fill="hold" grpId="0" nodeType="clickEffect">
                                  <p:stCondLst>
                                    <p:cond delay="0"/>
                                  </p:stCondLst>
                                  <p:childTnLst>
                                    <p:set>
                                      <p:cBhvr>
                                        <p:cTn id="1611" dur="1" fill="hold">
                                          <p:stCondLst>
                                            <p:cond delay="0"/>
                                          </p:stCondLst>
                                        </p:cTn>
                                        <p:tgtEl>
                                          <p:spTgt spid="621"/>
                                        </p:tgtEl>
                                        <p:attrNameLst>
                                          <p:attrName>style.visibility</p:attrName>
                                        </p:attrNameLst>
                                      </p:cBhvr>
                                      <p:to>
                                        <p:strVal val="visible"/>
                                      </p:to>
                                    </p:set>
                                    <p:animEffect transition="in" filter="fade">
                                      <p:cBhvr>
                                        <p:cTn id="1612" dur="250"/>
                                        <p:tgtEl>
                                          <p:spTgt spid="621"/>
                                        </p:tgtEl>
                                      </p:cBhvr>
                                    </p:animEffect>
                                  </p:childTnLst>
                                </p:cTn>
                              </p:par>
                              <p:par>
                                <p:cTn id="1613" presetID="22" presetClass="entr" presetSubtype="8" fill="hold" grpId="0" nodeType="withEffect">
                                  <p:stCondLst>
                                    <p:cond delay="0"/>
                                  </p:stCondLst>
                                  <p:childTnLst>
                                    <p:set>
                                      <p:cBhvr>
                                        <p:cTn id="1614" dur="1" fill="hold">
                                          <p:stCondLst>
                                            <p:cond delay="0"/>
                                          </p:stCondLst>
                                        </p:cTn>
                                        <p:tgtEl>
                                          <p:spTgt spid="711"/>
                                        </p:tgtEl>
                                        <p:attrNameLst>
                                          <p:attrName>style.visibility</p:attrName>
                                        </p:attrNameLst>
                                      </p:cBhvr>
                                      <p:to>
                                        <p:strVal val="visible"/>
                                      </p:to>
                                    </p:set>
                                    <p:animEffect transition="in" filter="wipe(left)">
                                      <p:cBhvr>
                                        <p:cTn id="1615" dur="500"/>
                                        <p:tgtEl>
                                          <p:spTgt spid="711"/>
                                        </p:tgtEl>
                                      </p:cBhvr>
                                    </p:animEffect>
                                  </p:childTnLst>
                                </p:cTn>
                              </p:par>
                              <p:par>
                                <p:cTn id="1616" presetID="10" presetClass="exit" presetSubtype="0" fill="hold" grpId="1" nodeType="withEffect">
                                  <p:stCondLst>
                                    <p:cond delay="0"/>
                                  </p:stCondLst>
                                  <p:childTnLst>
                                    <p:animEffect transition="out" filter="fade">
                                      <p:cBhvr>
                                        <p:cTn id="1617" dur="250"/>
                                        <p:tgtEl>
                                          <p:spTgt spid="620"/>
                                        </p:tgtEl>
                                      </p:cBhvr>
                                    </p:animEffect>
                                    <p:set>
                                      <p:cBhvr>
                                        <p:cTn id="1618" dur="1" fill="hold">
                                          <p:stCondLst>
                                            <p:cond delay="249"/>
                                          </p:stCondLst>
                                        </p:cTn>
                                        <p:tgtEl>
                                          <p:spTgt spid="620"/>
                                        </p:tgtEl>
                                        <p:attrNameLst>
                                          <p:attrName>style.visibility</p:attrName>
                                        </p:attrNameLst>
                                      </p:cBhvr>
                                      <p:to>
                                        <p:strVal val="hidden"/>
                                      </p:to>
                                    </p:set>
                                  </p:childTnLst>
                                </p:cTn>
                              </p:par>
                            </p:childTnLst>
                          </p:cTn>
                        </p:par>
                      </p:childTnLst>
                    </p:cTn>
                  </p:par>
                  <p:par>
                    <p:cTn id="1619" fill="hold">
                      <p:stCondLst>
                        <p:cond delay="indefinite"/>
                      </p:stCondLst>
                      <p:childTnLst>
                        <p:par>
                          <p:cTn id="1620" fill="hold">
                            <p:stCondLst>
                              <p:cond delay="0"/>
                            </p:stCondLst>
                            <p:childTnLst>
                              <p:par>
                                <p:cTn id="1621" presetID="10" presetClass="entr" presetSubtype="0" fill="hold" grpId="0" nodeType="clickEffect">
                                  <p:stCondLst>
                                    <p:cond delay="0"/>
                                  </p:stCondLst>
                                  <p:childTnLst>
                                    <p:set>
                                      <p:cBhvr>
                                        <p:cTn id="1622" dur="1" fill="hold">
                                          <p:stCondLst>
                                            <p:cond delay="0"/>
                                          </p:stCondLst>
                                        </p:cTn>
                                        <p:tgtEl>
                                          <p:spTgt spid="622"/>
                                        </p:tgtEl>
                                        <p:attrNameLst>
                                          <p:attrName>style.visibility</p:attrName>
                                        </p:attrNameLst>
                                      </p:cBhvr>
                                      <p:to>
                                        <p:strVal val="visible"/>
                                      </p:to>
                                    </p:set>
                                    <p:animEffect transition="in" filter="fade">
                                      <p:cBhvr>
                                        <p:cTn id="1623" dur="250"/>
                                        <p:tgtEl>
                                          <p:spTgt spid="622"/>
                                        </p:tgtEl>
                                      </p:cBhvr>
                                    </p:animEffect>
                                  </p:childTnLst>
                                </p:cTn>
                              </p:par>
                              <p:par>
                                <p:cTn id="1624" presetID="22" presetClass="entr" presetSubtype="8" fill="hold" grpId="0" nodeType="withEffect">
                                  <p:stCondLst>
                                    <p:cond delay="0"/>
                                  </p:stCondLst>
                                  <p:childTnLst>
                                    <p:set>
                                      <p:cBhvr>
                                        <p:cTn id="1625" dur="1" fill="hold">
                                          <p:stCondLst>
                                            <p:cond delay="0"/>
                                          </p:stCondLst>
                                        </p:cTn>
                                        <p:tgtEl>
                                          <p:spTgt spid="712"/>
                                        </p:tgtEl>
                                        <p:attrNameLst>
                                          <p:attrName>style.visibility</p:attrName>
                                        </p:attrNameLst>
                                      </p:cBhvr>
                                      <p:to>
                                        <p:strVal val="visible"/>
                                      </p:to>
                                    </p:set>
                                    <p:animEffect transition="in" filter="wipe(left)">
                                      <p:cBhvr>
                                        <p:cTn id="1626" dur="500"/>
                                        <p:tgtEl>
                                          <p:spTgt spid="712"/>
                                        </p:tgtEl>
                                      </p:cBhvr>
                                    </p:animEffect>
                                  </p:childTnLst>
                                </p:cTn>
                              </p:par>
                              <p:par>
                                <p:cTn id="1627" presetID="10" presetClass="exit" presetSubtype="0" fill="hold" grpId="1" nodeType="withEffect">
                                  <p:stCondLst>
                                    <p:cond delay="0"/>
                                  </p:stCondLst>
                                  <p:childTnLst>
                                    <p:animEffect transition="out" filter="fade">
                                      <p:cBhvr>
                                        <p:cTn id="1628" dur="250"/>
                                        <p:tgtEl>
                                          <p:spTgt spid="621"/>
                                        </p:tgtEl>
                                      </p:cBhvr>
                                    </p:animEffect>
                                    <p:set>
                                      <p:cBhvr>
                                        <p:cTn id="1629" dur="1" fill="hold">
                                          <p:stCondLst>
                                            <p:cond delay="249"/>
                                          </p:stCondLst>
                                        </p:cTn>
                                        <p:tgtEl>
                                          <p:spTgt spid="621"/>
                                        </p:tgtEl>
                                        <p:attrNameLst>
                                          <p:attrName>style.visibility</p:attrName>
                                        </p:attrNameLst>
                                      </p:cBhvr>
                                      <p:to>
                                        <p:strVal val="hidden"/>
                                      </p:to>
                                    </p:set>
                                  </p:childTnLst>
                                </p:cTn>
                              </p:par>
                            </p:childTnLst>
                          </p:cTn>
                        </p:par>
                      </p:childTnLst>
                    </p:cTn>
                  </p:par>
                  <p:par>
                    <p:cTn id="1630" fill="hold">
                      <p:stCondLst>
                        <p:cond delay="indefinite"/>
                      </p:stCondLst>
                      <p:childTnLst>
                        <p:par>
                          <p:cTn id="1631" fill="hold">
                            <p:stCondLst>
                              <p:cond delay="0"/>
                            </p:stCondLst>
                            <p:childTnLst>
                              <p:par>
                                <p:cTn id="1632" presetID="10" presetClass="entr" presetSubtype="0" fill="hold" grpId="0" nodeType="clickEffect">
                                  <p:stCondLst>
                                    <p:cond delay="0"/>
                                  </p:stCondLst>
                                  <p:childTnLst>
                                    <p:set>
                                      <p:cBhvr>
                                        <p:cTn id="1633" dur="1" fill="hold">
                                          <p:stCondLst>
                                            <p:cond delay="0"/>
                                          </p:stCondLst>
                                        </p:cTn>
                                        <p:tgtEl>
                                          <p:spTgt spid="623"/>
                                        </p:tgtEl>
                                        <p:attrNameLst>
                                          <p:attrName>style.visibility</p:attrName>
                                        </p:attrNameLst>
                                      </p:cBhvr>
                                      <p:to>
                                        <p:strVal val="visible"/>
                                      </p:to>
                                    </p:set>
                                    <p:animEffect transition="in" filter="fade">
                                      <p:cBhvr>
                                        <p:cTn id="1634" dur="250"/>
                                        <p:tgtEl>
                                          <p:spTgt spid="623"/>
                                        </p:tgtEl>
                                      </p:cBhvr>
                                    </p:animEffect>
                                  </p:childTnLst>
                                </p:cTn>
                              </p:par>
                              <p:par>
                                <p:cTn id="1635" presetID="22" presetClass="entr" presetSubtype="8" fill="hold" grpId="0" nodeType="withEffect">
                                  <p:stCondLst>
                                    <p:cond delay="0"/>
                                  </p:stCondLst>
                                  <p:childTnLst>
                                    <p:set>
                                      <p:cBhvr>
                                        <p:cTn id="1636" dur="1" fill="hold">
                                          <p:stCondLst>
                                            <p:cond delay="0"/>
                                          </p:stCondLst>
                                        </p:cTn>
                                        <p:tgtEl>
                                          <p:spTgt spid="713"/>
                                        </p:tgtEl>
                                        <p:attrNameLst>
                                          <p:attrName>style.visibility</p:attrName>
                                        </p:attrNameLst>
                                      </p:cBhvr>
                                      <p:to>
                                        <p:strVal val="visible"/>
                                      </p:to>
                                    </p:set>
                                    <p:animEffect transition="in" filter="wipe(left)">
                                      <p:cBhvr>
                                        <p:cTn id="1637" dur="500"/>
                                        <p:tgtEl>
                                          <p:spTgt spid="713"/>
                                        </p:tgtEl>
                                      </p:cBhvr>
                                    </p:animEffect>
                                  </p:childTnLst>
                                </p:cTn>
                              </p:par>
                              <p:par>
                                <p:cTn id="1638" presetID="10" presetClass="exit" presetSubtype="0" fill="hold" grpId="1" nodeType="withEffect">
                                  <p:stCondLst>
                                    <p:cond delay="0"/>
                                  </p:stCondLst>
                                  <p:childTnLst>
                                    <p:animEffect transition="out" filter="fade">
                                      <p:cBhvr>
                                        <p:cTn id="1639" dur="250"/>
                                        <p:tgtEl>
                                          <p:spTgt spid="622"/>
                                        </p:tgtEl>
                                      </p:cBhvr>
                                    </p:animEffect>
                                    <p:set>
                                      <p:cBhvr>
                                        <p:cTn id="1640" dur="1" fill="hold">
                                          <p:stCondLst>
                                            <p:cond delay="249"/>
                                          </p:stCondLst>
                                        </p:cTn>
                                        <p:tgtEl>
                                          <p:spTgt spid="622"/>
                                        </p:tgtEl>
                                        <p:attrNameLst>
                                          <p:attrName>style.visibility</p:attrName>
                                        </p:attrNameLst>
                                      </p:cBhvr>
                                      <p:to>
                                        <p:strVal val="hidden"/>
                                      </p:to>
                                    </p:set>
                                  </p:childTnLst>
                                </p:cTn>
                              </p:par>
                            </p:childTnLst>
                          </p:cTn>
                        </p:par>
                      </p:childTnLst>
                    </p:cTn>
                  </p:par>
                  <p:par>
                    <p:cTn id="1641" fill="hold">
                      <p:stCondLst>
                        <p:cond delay="indefinite"/>
                      </p:stCondLst>
                      <p:childTnLst>
                        <p:par>
                          <p:cTn id="1642" fill="hold">
                            <p:stCondLst>
                              <p:cond delay="0"/>
                            </p:stCondLst>
                            <p:childTnLst>
                              <p:par>
                                <p:cTn id="1643" presetID="10" presetClass="entr" presetSubtype="0" fill="hold" grpId="0" nodeType="clickEffect">
                                  <p:stCondLst>
                                    <p:cond delay="0"/>
                                  </p:stCondLst>
                                  <p:childTnLst>
                                    <p:set>
                                      <p:cBhvr>
                                        <p:cTn id="1644" dur="1" fill="hold">
                                          <p:stCondLst>
                                            <p:cond delay="0"/>
                                          </p:stCondLst>
                                        </p:cTn>
                                        <p:tgtEl>
                                          <p:spTgt spid="624"/>
                                        </p:tgtEl>
                                        <p:attrNameLst>
                                          <p:attrName>style.visibility</p:attrName>
                                        </p:attrNameLst>
                                      </p:cBhvr>
                                      <p:to>
                                        <p:strVal val="visible"/>
                                      </p:to>
                                    </p:set>
                                    <p:animEffect transition="in" filter="fade">
                                      <p:cBhvr>
                                        <p:cTn id="1645" dur="250"/>
                                        <p:tgtEl>
                                          <p:spTgt spid="624"/>
                                        </p:tgtEl>
                                      </p:cBhvr>
                                    </p:animEffect>
                                  </p:childTnLst>
                                </p:cTn>
                              </p:par>
                              <p:par>
                                <p:cTn id="1646" presetID="22" presetClass="entr" presetSubtype="8" fill="hold" grpId="0" nodeType="withEffect">
                                  <p:stCondLst>
                                    <p:cond delay="0"/>
                                  </p:stCondLst>
                                  <p:childTnLst>
                                    <p:set>
                                      <p:cBhvr>
                                        <p:cTn id="1647" dur="1" fill="hold">
                                          <p:stCondLst>
                                            <p:cond delay="0"/>
                                          </p:stCondLst>
                                        </p:cTn>
                                        <p:tgtEl>
                                          <p:spTgt spid="714"/>
                                        </p:tgtEl>
                                        <p:attrNameLst>
                                          <p:attrName>style.visibility</p:attrName>
                                        </p:attrNameLst>
                                      </p:cBhvr>
                                      <p:to>
                                        <p:strVal val="visible"/>
                                      </p:to>
                                    </p:set>
                                    <p:animEffect transition="in" filter="wipe(left)">
                                      <p:cBhvr>
                                        <p:cTn id="1648" dur="500"/>
                                        <p:tgtEl>
                                          <p:spTgt spid="714"/>
                                        </p:tgtEl>
                                      </p:cBhvr>
                                    </p:animEffect>
                                  </p:childTnLst>
                                </p:cTn>
                              </p:par>
                              <p:par>
                                <p:cTn id="1649" presetID="10" presetClass="exit" presetSubtype="0" fill="hold" grpId="1" nodeType="withEffect">
                                  <p:stCondLst>
                                    <p:cond delay="0"/>
                                  </p:stCondLst>
                                  <p:childTnLst>
                                    <p:animEffect transition="out" filter="fade">
                                      <p:cBhvr>
                                        <p:cTn id="1650" dur="250"/>
                                        <p:tgtEl>
                                          <p:spTgt spid="623"/>
                                        </p:tgtEl>
                                      </p:cBhvr>
                                    </p:animEffect>
                                    <p:set>
                                      <p:cBhvr>
                                        <p:cTn id="1651" dur="1" fill="hold">
                                          <p:stCondLst>
                                            <p:cond delay="249"/>
                                          </p:stCondLst>
                                        </p:cTn>
                                        <p:tgtEl>
                                          <p:spTgt spid="623"/>
                                        </p:tgtEl>
                                        <p:attrNameLst>
                                          <p:attrName>style.visibility</p:attrName>
                                        </p:attrNameLst>
                                      </p:cBhvr>
                                      <p:to>
                                        <p:strVal val="hidden"/>
                                      </p:to>
                                    </p:set>
                                  </p:childTnLst>
                                </p:cTn>
                              </p:par>
                            </p:childTnLst>
                          </p:cTn>
                        </p:par>
                      </p:childTnLst>
                    </p:cTn>
                  </p:par>
                  <p:par>
                    <p:cTn id="1652" fill="hold">
                      <p:stCondLst>
                        <p:cond delay="indefinite"/>
                      </p:stCondLst>
                      <p:childTnLst>
                        <p:par>
                          <p:cTn id="1653" fill="hold">
                            <p:stCondLst>
                              <p:cond delay="0"/>
                            </p:stCondLst>
                            <p:childTnLst>
                              <p:par>
                                <p:cTn id="1654" presetID="10" presetClass="entr" presetSubtype="0" fill="hold" grpId="0" nodeType="clickEffect">
                                  <p:stCondLst>
                                    <p:cond delay="0"/>
                                  </p:stCondLst>
                                  <p:childTnLst>
                                    <p:set>
                                      <p:cBhvr>
                                        <p:cTn id="1655" dur="1" fill="hold">
                                          <p:stCondLst>
                                            <p:cond delay="0"/>
                                          </p:stCondLst>
                                        </p:cTn>
                                        <p:tgtEl>
                                          <p:spTgt spid="625"/>
                                        </p:tgtEl>
                                        <p:attrNameLst>
                                          <p:attrName>style.visibility</p:attrName>
                                        </p:attrNameLst>
                                      </p:cBhvr>
                                      <p:to>
                                        <p:strVal val="visible"/>
                                      </p:to>
                                    </p:set>
                                    <p:animEffect transition="in" filter="fade">
                                      <p:cBhvr>
                                        <p:cTn id="1656" dur="250"/>
                                        <p:tgtEl>
                                          <p:spTgt spid="625"/>
                                        </p:tgtEl>
                                      </p:cBhvr>
                                    </p:animEffect>
                                  </p:childTnLst>
                                </p:cTn>
                              </p:par>
                              <p:par>
                                <p:cTn id="1657" presetID="22" presetClass="entr" presetSubtype="8" fill="hold" grpId="0" nodeType="withEffect">
                                  <p:stCondLst>
                                    <p:cond delay="0"/>
                                  </p:stCondLst>
                                  <p:childTnLst>
                                    <p:set>
                                      <p:cBhvr>
                                        <p:cTn id="1658" dur="1" fill="hold">
                                          <p:stCondLst>
                                            <p:cond delay="0"/>
                                          </p:stCondLst>
                                        </p:cTn>
                                        <p:tgtEl>
                                          <p:spTgt spid="715"/>
                                        </p:tgtEl>
                                        <p:attrNameLst>
                                          <p:attrName>style.visibility</p:attrName>
                                        </p:attrNameLst>
                                      </p:cBhvr>
                                      <p:to>
                                        <p:strVal val="visible"/>
                                      </p:to>
                                    </p:set>
                                    <p:animEffect transition="in" filter="wipe(left)">
                                      <p:cBhvr>
                                        <p:cTn id="1659" dur="500"/>
                                        <p:tgtEl>
                                          <p:spTgt spid="715"/>
                                        </p:tgtEl>
                                      </p:cBhvr>
                                    </p:animEffect>
                                  </p:childTnLst>
                                </p:cTn>
                              </p:par>
                              <p:par>
                                <p:cTn id="1660" presetID="10" presetClass="exit" presetSubtype="0" fill="hold" grpId="1" nodeType="withEffect">
                                  <p:stCondLst>
                                    <p:cond delay="0"/>
                                  </p:stCondLst>
                                  <p:childTnLst>
                                    <p:animEffect transition="out" filter="fade">
                                      <p:cBhvr>
                                        <p:cTn id="1661" dur="250"/>
                                        <p:tgtEl>
                                          <p:spTgt spid="624"/>
                                        </p:tgtEl>
                                      </p:cBhvr>
                                    </p:animEffect>
                                    <p:set>
                                      <p:cBhvr>
                                        <p:cTn id="1662" dur="1" fill="hold">
                                          <p:stCondLst>
                                            <p:cond delay="249"/>
                                          </p:stCondLst>
                                        </p:cTn>
                                        <p:tgtEl>
                                          <p:spTgt spid="624"/>
                                        </p:tgtEl>
                                        <p:attrNameLst>
                                          <p:attrName>style.visibility</p:attrName>
                                        </p:attrNameLst>
                                      </p:cBhvr>
                                      <p:to>
                                        <p:strVal val="hidden"/>
                                      </p:to>
                                    </p:set>
                                  </p:childTnLst>
                                </p:cTn>
                              </p:par>
                            </p:childTnLst>
                          </p:cTn>
                        </p:par>
                      </p:childTnLst>
                    </p:cTn>
                  </p:par>
                  <p:par>
                    <p:cTn id="1663" fill="hold">
                      <p:stCondLst>
                        <p:cond delay="indefinite"/>
                      </p:stCondLst>
                      <p:childTnLst>
                        <p:par>
                          <p:cTn id="1664" fill="hold">
                            <p:stCondLst>
                              <p:cond delay="0"/>
                            </p:stCondLst>
                            <p:childTnLst>
                              <p:par>
                                <p:cTn id="1665" presetID="10" presetClass="entr" presetSubtype="0" fill="hold" grpId="0" nodeType="clickEffect">
                                  <p:stCondLst>
                                    <p:cond delay="0"/>
                                  </p:stCondLst>
                                  <p:childTnLst>
                                    <p:set>
                                      <p:cBhvr>
                                        <p:cTn id="1666" dur="1" fill="hold">
                                          <p:stCondLst>
                                            <p:cond delay="0"/>
                                          </p:stCondLst>
                                        </p:cTn>
                                        <p:tgtEl>
                                          <p:spTgt spid="626"/>
                                        </p:tgtEl>
                                        <p:attrNameLst>
                                          <p:attrName>style.visibility</p:attrName>
                                        </p:attrNameLst>
                                      </p:cBhvr>
                                      <p:to>
                                        <p:strVal val="visible"/>
                                      </p:to>
                                    </p:set>
                                    <p:animEffect transition="in" filter="fade">
                                      <p:cBhvr>
                                        <p:cTn id="1667" dur="250"/>
                                        <p:tgtEl>
                                          <p:spTgt spid="626"/>
                                        </p:tgtEl>
                                      </p:cBhvr>
                                    </p:animEffect>
                                  </p:childTnLst>
                                </p:cTn>
                              </p:par>
                              <p:par>
                                <p:cTn id="1668" presetID="22" presetClass="entr" presetSubtype="8" fill="hold" grpId="0" nodeType="withEffect">
                                  <p:stCondLst>
                                    <p:cond delay="0"/>
                                  </p:stCondLst>
                                  <p:childTnLst>
                                    <p:set>
                                      <p:cBhvr>
                                        <p:cTn id="1669" dur="1" fill="hold">
                                          <p:stCondLst>
                                            <p:cond delay="0"/>
                                          </p:stCondLst>
                                        </p:cTn>
                                        <p:tgtEl>
                                          <p:spTgt spid="716"/>
                                        </p:tgtEl>
                                        <p:attrNameLst>
                                          <p:attrName>style.visibility</p:attrName>
                                        </p:attrNameLst>
                                      </p:cBhvr>
                                      <p:to>
                                        <p:strVal val="visible"/>
                                      </p:to>
                                    </p:set>
                                    <p:animEffect transition="in" filter="wipe(left)">
                                      <p:cBhvr>
                                        <p:cTn id="1670" dur="500"/>
                                        <p:tgtEl>
                                          <p:spTgt spid="716"/>
                                        </p:tgtEl>
                                      </p:cBhvr>
                                    </p:animEffect>
                                  </p:childTnLst>
                                </p:cTn>
                              </p:par>
                              <p:par>
                                <p:cTn id="1671" presetID="10" presetClass="exit" presetSubtype="0" fill="hold" grpId="1" nodeType="withEffect">
                                  <p:stCondLst>
                                    <p:cond delay="0"/>
                                  </p:stCondLst>
                                  <p:childTnLst>
                                    <p:animEffect transition="out" filter="fade">
                                      <p:cBhvr>
                                        <p:cTn id="1672" dur="250"/>
                                        <p:tgtEl>
                                          <p:spTgt spid="625"/>
                                        </p:tgtEl>
                                      </p:cBhvr>
                                    </p:animEffect>
                                    <p:set>
                                      <p:cBhvr>
                                        <p:cTn id="1673" dur="1" fill="hold">
                                          <p:stCondLst>
                                            <p:cond delay="249"/>
                                          </p:stCondLst>
                                        </p:cTn>
                                        <p:tgtEl>
                                          <p:spTgt spid="625"/>
                                        </p:tgtEl>
                                        <p:attrNameLst>
                                          <p:attrName>style.visibility</p:attrName>
                                        </p:attrNameLst>
                                      </p:cBhvr>
                                      <p:to>
                                        <p:strVal val="hidden"/>
                                      </p:to>
                                    </p:set>
                                  </p:childTnLst>
                                </p:cTn>
                              </p:par>
                            </p:childTnLst>
                          </p:cTn>
                        </p:par>
                      </p:childTnLst>
                    </p:cTn>
                  </p:par>
                  <p:par>
                    <p:cTn id="1674" fill="hold">
                      <p:stCondLst>
                        <p:cond delay="indefinite"/>
                      </p:stCondLst>
                      <p:childTnLst>
                        <p:par>
                          <p:cTn id="1675" fill="hold">
                            <p:stCondLst>
                              <p:cond delay="0"/>
                            </p:stCondLst>
                            <p:childTnLst>
                              <p:par>
                                <p:cTn id="1676" presetID="10" presetClass="entr" presetSubtype="0" fill="hold" grpId="0" nodeType="clickEffect">
                                  <p:stCondLst>
                                    <p:cond delay="0"/>
                                  </p:stCondLst>
                                  <p:childTnLst>
                                    <p:set>
                                      <p:cBhvr>
                                        <p:cTn id="1677" dur="1" fill="hold">
                                          <p:stCondLst>
                                            <p:cond delay="0"/>
                                          </p:stCondLst>
                                        </p:cTn>
                                        <p:tgtEl>
                                          <p:spTgt spid="627"/>
                                        </p:tgtEl>
                                        <p:attrNameLst>
                                          <p:attrName>style.visibility</p:attrName>
                                        </p:attrNameLst>
                                      </p:cBhvr>
                                      <p:to>
                                        <p:strVal val="visible"/>
                                      </p:to>
                                    </p:set>
                                    <p:animEffect transition="in" filter="fade">
                                      <p:cBhvr>
                                        <p:cTn id="1678" dur="250"/>
                                        <p:tgtEl>
                                          <p:spTgt spid="627"/>
                                        </p:tgtEl>
                                      </p:cBhvr>
                                    </p:animEffect>
                                  </p:childTnLst>
                                </p:cTn>
                              </p:par>
                              <p:par>
                                <p:cTn id="1679" presetID="22" presetClass="entr" presetSubtype="8" fill="hold" grpId="0" nodeType="withEffect">
                                  <p:stCondLst>
                                    <p:cond delay="0"/>
                                  </p:stCondLst>
                                  <p:childTnLst>
                                    <p:set>
                                      <p:cBhvr>
                                        <p:cTn id="1680" dur="1" fill="hold">
                                          <p:stCondLst>
                                            <p:cond delay="0"/>
                                          </p:stCondLst>
                                        </p:cTn>
                                        <p:tgtEl>
                                          <p:spTgt spid="717"/>
                                        </p:tgtEl>
                                        <p:attrNameLst>
                                          <p:attrName>style.visibility</p:attrName>
                                        </p:attrNameLst>
                                      </p:cBhvr>
                                      <p:to>
                                        <p:strVal val="visible"/>
                                      </p:to>
                                    </p:set>
                                    <p:animEffect transition="in" filter="wipe(left)">
                                      <p:cBhvr>
                                        <p:cTn id="1681" dur="500"/>
                                        <p:tgtEl>
                                          <p:spTgt spid="717"/>
                                        </p:tgtEl>
                                      </p:cBhvr>
                                    </p:animEffect>
                                  </p:childTnLst>
                                </p:cTn>
                              </p:par>
                              <p:par>
                                <p:cTn id="1682" presetID="10" presetClass="exit" presetSubtype="0" fill="hold" grpId="1" nodeType="withEffect">
                                  <p:stCondLst>
                                    <p:cond delay="0"/>
                                  </p:stCondLst>
                                  <p:childTnLst>
                                    <p:animEffect transition="out" filter="fade">
                                      <p:cBhvr>
                                        <p:cTn id="1683" dur="250"/>
                                        <p:tgtEl>
                                          <p:spTgt spid="626"/>
                                        </p:tgtEl>
                                      </p:cBhvr>
                                    </p:animEffect>
                                    <p:set>
                                      <p:cBhvr>
                                        <p:cTn id="1684" dur="1" fill="hold">
                                          <p:stCondLst>
                                            <p:cond delay="249"/>
                                          </p:stCondLst>
                                        </p:cTn>
                                        <p:tgtEl>
                                          <p:spTgt spid="626"/>
                                        </p:tgtEl>
                                        <p:attrNameLst>
                                          <p:attrName>style.visibility</p:attrName>
                                        </p:attrNameLst>
                                      </p:cBhvr>
                                      <p:to>
                                        <p:strVal val="hidden"/>
                                      </p:to>
                                    </p:set>
                                  </p:childTnLst>
                                </p:cTn>
                              </p:par>
                            </p:childTnLst>
                          </p:cTn>
                        </p:par>
                      </p:childTnLst>
                    </p:cTn>
                  </p:par>
                  <p:par>
                    <p:cTn id="1685" fill="hold">
                      <p:stCondLst>
                        <p:cond delay="indefinite"/>
                      </p:stCondLst>
                      <p:childTnLst>
                        <p:par>
                          <p:cTn id="1686" fill="hold">
                            <p:stCondLst>
                              <p:cond delay="0"/>
                            </p:stCondLst>
                            <p:childTnLst>
                              <p:par>
                                <p:cTn id="1687" presetID="10" presetClass="entr" presetSubtype="0" fill="hold" grpId="0" nodeType="clickEffect">
                                  <p:stCondLst>
                                    <p:cond delay="0"/>
                                  </p:stCondLst>
                                  <p:childTnLst>
                                    <p:set>
                                      <p:cBhvr>
                                        <p:cTn id="1688" dur="1" fill="hold">
                                          <p:stCondLst>
                                            <p:cond delay="0"/>
                                          </p:stCondLst>
                                        </p:cTn>
                                        <p:tgtEl>
                                          <p:spTgt spid="628"/>
                                        </p:tgtEl>
                                        <p:attrNameLst>
                                          <p:attrName>style.visibility</p:attrName>
                                        </p:attrNameLst>
                                      </p:cBhvr>
                                      <p:to>
                                        <p:strVal val="visible"/>
                                      </p:to>
                                    </p:set>
                                    <p:animEffect transition="in" filter="fade">
                                      <p:cBhvr>
                                        <p:cTn id="1689" dur="250"/>
                                        <p:tgtEl>
                                          <p:spTgt spid="628"/>
                                        </p:tgtEl>
                                      </p:cBhvr>
                                    </p:animEffect>
                                  </p:childTnLst>
                                </p:cTn>
                              </p:par>
                              <p:par>
                                <p:cTn id="1690" presetID="22" presetClass="entr" presetSubtype="8" fill="hold" grpId="0" nodeType="withEffect">
                                  <p:stCondLst>
                                    <p:cond delay="0"/>
                                  </p:stCondLst>
                                  <p:childTnLst>
                                    <p:set>
                                      <p:cBhvr>
                                        <p:cTn id="1691" dur="1" fill="hold">
                                          <p:stCondLst>
                                            <p:cond delay="0"/>
                                          </p:stCondLst>
                                        </p:cTn>
                                        <p:tgtEl>
                                          <p:spTgt spid="718"/>
                                        </p:tgtEl>
                                        <p:attrNameLst>
                                          <p:attrName>style.visibility</p:attrName>
                                        </p:attrNameLst>
                                      </p:cBhvr>
                                      <p:to>
                                        <p:strVal val="visible"/>
                                      </p:to>
                                    </p:set>
                                    <p:animEffect transition="in" filter="wipe(left)">
                                      <p:cBhvr>
                                        <p:cTn id="1692" dur="500"/>
                                        <p:tgtEl>
                                          <p:spTgt spid="718"/>
                                        </p:tgtEl>
                                      </p:cBhvr>
                                    </p:animEffect>
                                  </p:childTnLst>
                                </p:cTn>
                              </p:par>
                              <p:par>
                                <p:cTn id="1693" presetID="10" presetClass="exit" presetSubtype="0" fill="hold" grpId="1" nodeType="withEffect">
                                  <p:stCondLst>
                                    <p:cond delay="0"/>
                                  </p:stCondLst>
                                  <p:childTnLst>
                                    <p:animEffect transition="out" filter="fade">
                                      <p:cBhvr>
                                        <p:cTn id="1694" dur="250"/>
                                        <p:tgtEl>
                                          <p:spTgt spid="627"/>
                                        </p:tgtEl>
                                      </p:cBhvr>
                                    </p:animEffect>
                                    <p:set>
                                      <p:cBhvr>
                                        <p:cTn id="1695" dur="1" fill="hold">
                                          <p:stCondLst>
                                            <p:cond delay="249"/>
                                          </p:stCondLst>
                                        </p:cTn>
                                        <p:tgtEl>
                                          <p:spTgt spid="627"/>
                                        </p:tgtEl>
                                        <p:attrNameLst>
                                          <p:attrName>style.visibility</p:attrName>
                                        </p:attrNameLst>
                                      </p:cBhvr>
                                      <p:to>
                                        <p:strVal val="hidden"/>
                                      </p:to>
                                    </p:set>
                                  </p:childTnLst>
                                </p:cTn>
                              </p:par>
                            </p:childTnLst>
                          </p:cTn>
                        </p:par>
                      </p:childTnLst>
                    </p:cTn>
                  </p:par>
                  <p:par>
                    <p:cTn id="1696" fill="hold">
                      <p:stCondLst>
                        <p:cond delay="indefinite"/>
                      </p:stCondLst>
                      <p:childTnLst>
                        <p:par>
                          <p:cTn id="1697" fill="hold">
                            <p:stCondLst>
                              <p:cond delay="0"/>
                            </p:stCondLst>
                            <p:childTnLst>
                              <p:par>
                                <p:cTn id="1698" presetID="10" presetClass="entr" presetSubtype="0" fill="hold" grpId="0" nodeType="clickEffect">
                                  <p:stCondLst>
                                    <p:cond delay="0"/>
                                  </p:stCondLst>
                                  <p:childTnLst>
                                    <p:set>
                                      <p:cBhvr>
                                        <p:cTn id="1699" dur="1" fill="hold">
                                          <p:stCondLst>
                                            <p:cond delay="0"/>
                                          </p:stCondLst>
                                        </p:cTn>
                                        <p:tgtEl>
                                          <p:spTgt spid="629"/>
                                        </p:tgtEl>
                                        <p:attrNameLst>
                                          <p:attrName>style.visibility</p:attrName>
                                        </p:attrNameLst>
                                      </p:cBhvr>
                                      <p:to>
                                        <p:strVal val="visible"/>
                                      </p:to>
                                    </p:set>
                                    <p:animEffect transition="in" filter="fade">
                                      <p:cBhvr>
                                        <p:cTn id="1700" dur="250"/>
                                        <p:tgtEl>
                                          <p:spTgt spid="629"/>
                                        </p:tgtEl>
                                      </p:cBhvr>
                                    </p:animEffect>
                                  </p:childTnLst>
                                </p:cTn>
                              </p:par>
                              <p:par>
                                <p:cTn id="1701" presetID="22" presetClass="entr" presetSubtype="8" fill="hold" grpId="0" nodeType="withEffect">
                                  <p:stCondLst>
                                    <p:cond delay="0"/>
                                  </p:stCondLst>
                                  <p:childTnLst>
                                    <p:set>
                                      <p:cBhvr>
                                        <p:cTn id="1702" dur="1" fill="hold">
                                          <p:stCondLst>
                                            <p:cond delay="0"/>
                                          </p:stCondLst>
                                        </p:cTn>
                                        <p:tgtEl>
                                          <p:spTgt spid="719"/>
                                        </p:tgtEl>
                                        <p:attrNameLst>
                                          <p:attrName>style.visibility</p:attrName>
                                        </p:attrNameLst>
                                      </p:cBhvr>
                                      <p:to>
                                        <p:strVal val="visible"/>
                                      </p:to>
                                    </p:set>
                                    <p:animEffect transition="in" filter="wipe(left)">
                                      <p:cBhvr>
                                        <p:cTn id="1703" dur="500"/>
                                        <p:tgtEl>
                                          <p:spTgt spid="719"/>
                                        </p:tgtEl>
                                      </p:cBhvr>
                                    </p:animEffect>
                                  </p:childTnLst>
                                </p:cTn>
                              </p:par>
                              <p:par>
                                <p:cTn id="1704" presetID="10" presetClass="exit" presetSubtype="0" fill="hold" grpId="1" nodeType="withEffect">
                                  <p:stCondLst>
                                    <p:cond delay="0"/>
                                  </p:stCondLst>
                                  <p:childTnLst>
                                    <p:animEffect transition="out" filter="fade">
                                      <p:cBhvr>
                                        <p:cTn id="1705" dur="250"/>
                                        <p:tgtEl>
                                          <p:spTgt spid="628"/>
                                        </p:tgtEl>
                                      </p:cBhvr>
                                    </p:animEffect>
                                    <p:set>
                                      <p:cBhvr>
                                        <p:cTn id="1706" dur="1" fill="hold">
                                          <p:stCondLst>
                                            <p:cond delay="249"/>
                                          </p:stCondLst>
                                        </p:cTn>
                                        <p:tgtEl>
                                          <p:spTgt spid="628"/>
                                        </p:tgtEl>
                                        <p:attrNameLst>
                                          <p:attrName>style.visibility</p:attrName>
                                        </p:attrNameLst>
                                      </p:cBhvr>
                                      <p:to>
                                        <p:strVal val="hidden"/>
                                      </p:to>
                                    </p:set>
                                  </p:childTnLst>
                                </p:cTn>
                              </p:par>
                            </p:childTnLst>
                          </p:cTn>
                        </p:par>
                      </p:childTnLst>
                    </p:cTn>
                  </p:par>
                  <p:par>
                    <p:cTn id="1707" fill="hold">
                      <p:stCondLst>
                        <p:cond delay="indefinite"/>
                      </p:stCondLst>
                      <p:childTnLst>
                        <p:par>
                          <p:cTn id="1708" fill="hold">
                            <p:stCondLst>
                              <p:cond delay="0"/>
                            </p:stCondLst>
                            <p:childTnLst>
                              <p:par>
                                <p:cTn id="1709" presetID="10" presetClass="entr" presetSubtype="0" fill="hold" grpId="0" nodeType="clickEffect">
                                  <p:stCondLst>
                                    <p:cond delay="0"/>
                                  </p:stCondLst>
                                  <p:childTnLst>
                                    <p:set>
                                      <p:cBhvr>
                                        <p:cTn id="1710" dur="1" fill="hold">
                                          <p:stCondLst>
                                            <p:cond delay="0"/>
                                          </p:stCondLst>
                                        </p:cTn>
                                        <p:tgtEl>
                                          <p:spTgt spid="630"/>
                                        </p:tgtEl>
                                        <p:attrNameLst>
                                          <p:attrName>style.visibility</p:attrName>
                                        </p:attrNameLst>
                                      </p:cBhvr>
                                      <p:to>
                                        <p:strVal val="visible"/>
                                      </p:to>
                                    </p:set>
                                    <p:animEffect transition="in" filter="fade">
                                      <p:cBhvr>
                                        <p:cTn id="1711" dur="250"/>
                                        <p:tgtEl>
                                          <p:spTgt spid="630"/>
                                        </p:tgtEl>
                                      </p:cBhvr>
                                    </p:animEffect>
                                  </p:childTnLst>
                                </p:cTn>
                              </p:par>
                              <p:par>
                                <p:cTn id="1712" presetID="22" presetClass="entr" presetSubtype="8" fill="hold" grpId="0" nodeType="withEffect">
                                  <p:stCondLst>
                                    <p:cond delay="0"/>
                                  </p:stCondLst>
                                  <p:childTnLst>
                                    <p:set>
                                      <p:cBhvr>
                                        <p:cTn id="1713" dur="1" fill="hold">
                                          <p:stCondLst>
                                            <p:cond delay="0"/>
                                          </p:stCondLst>
                                        </p:cTn>
                                        <p:tgtEl>
                                          <p:spTgt spid="720"/>
                                        </p:tgtEl>
                                        <p:attrNameLst>
                                          <p:attrName>style.visibility</p:attrName>
                                        </p:attrNameLst>
                                      </p:cBhvr>
                                      <p:to>
                                        <p:strVal val="visible"/>
                                      </p:to>
                                    </p:set>
                                    <p:animEffect transition="in" filter="wipe(left)">
                                      <p:cBhvr>
                                        <p:cTn id="1714" dur="500"/>
                                        <p:tgtEl>
                                          <p:spTgt spid="720"/>
                                        </p:tgtEl>
                                      </p:cBhvr>
                                    </p:animEffect>
                                  </p:childTnLst>
                                </p:cTn>
                              </p:par>
                              <p:par>
                                <p:cTn id="1715" presetID="10" presetClass="exit" presetSubtype="0" fill="hold" grpId="1" nodeType="withEffect">
                                  <p:stCondLst>
                                    <p:cond delay="0"/>
                                  </p:stCondLst>
                                  <p:childTnLst>
                                    <p:animEffect transition="out" filter="fade">
                                      <p:cBhvr>
                                        <p:cTn id="1716" dur="250"/>
                                        <p:tgtEl>
                                          <p:spTgt spid="629"/>
                                        </p:tgtEl>
                                      </p:cBhvr>
                                    </p:animEffect>
                                    <p:set>
                                      <p:cBhvr>
                                        <p:cTn id="1717" dur="1" fill="hold">
                                          <p:stCondLst>
                                            <p:cond delay="249"/>
                                          </p:stCondLst>
                                        </p:cTn>
                                        <p:tgtEl>
                                          <p:spTgt spid="629"/>
                                        </p:tgtEl>
                                        <p:attrNameLst>
                                          <p:attrName>style.visibility</p:attrName>
                                        </p:attrNameLst>
                                      </p:cBhvr>
                                      <p:to>
                                        <p:strVal val="hidden"/>
                                      </p:to>
                                    </p:set>
                                  </p:childTnLst>
                                </p:cTn>
                              </p:par>
                            </p:childTnLst>
                          </p:cTn>
                        </p:par>
                      </p:childTnLst>
                    </p:cTn>
                  </p:par>
                  <p:par>
                    <p:cTn id="1718" fill="hold">
                      <p:stCondLst>
                        <p:cond delay="indefinite"/>
                      </p:stCondLst>
                      <p:childTnLst>
                        <p:par>
                          <p:cTn id="1719" fill="hold">
                            <p:stCondLst>
                              <p:cond delay="0"/>
                            </p:stCondLst>
                            <p:childTnLst>
                              <p:par>
                                <p:cTn id="1720" presetID="10" presetClass="entr" presetSubtype="0" fill="hold" grpId="0" nodeType="clickEffect">
                                  <p:stCondLst>
                                    <p:cond delay="0"/>
                                  </p:stCondLst>
                                  <p:childTnLst>
                                    <p:set>
                                      <p:cBhvr>
                                        <p:cTn id="1721" dur="1" fill="hold">
                                          <p:stCondLst>
                                            <p:cond delay="0"/>
                                          </p:stCondLst>
                                        </p:cTn>
                                        <p:tgtEl>
                                          <p:spTgt spid="631"/>
                                        </p:tgtEl>
                                        <p:attrNameLst>
                                          <p:attrName>style.visibility</p:attrName>
                                        </p:attrNameLst>
                                      </p:cBhvr>
                                      <p:to>
                                        <p:strVal val="visible"/>
                                      </p:to>
                                    </p:set>
                                    <p:animEffect transition="in" filter="fade">
                                      <p:cBhvr>
                                        <p:cTn id="1722" dur="250"/>
                                        <p:tgtEl>
                                          <p:spTgt spid="631"/>
                                        </p:tgtEl>
                                      </p:cBhvr>
                                    </p:animEffect>
                                  </p:childTnLst>
                                </p:cTn>
                              </p:par>
                              <p:par>
                                <p:cTn id="1723" presetID="22" presetClass="entr" presetSubtype="8" fill="hold" grpId="0" nodeType="withEffect">
                                  <p:stCondLst>
                                    <p:cond delay="0"/>
                                  </p:stCondLst>
                                  <p:childTnLst>
                                    <p:set>
                                      <p:cBhvr>
                                        <p:cTn id="1724" dur="1" fill="hold">
                                          <p:stCondLst>
                                            <p:cond delay="0"/>
                                          </p:stCondLst>
                                        </p:cTn>
                                        <p:tgtEl>
                                          <p:spTgt spid="721"/>
                                        </p:tgtEl>
                                        <p:attrNameLst>
                                          <p:attrName>style.visibility</p:attrName>
                                        </p:attrNameLst>
                                      </p:cBhvr>
                                      <p:to>
                                        <p:strVal val="visible"/>
                                      </p:to>
                                    </p:set>
                                    <p:animEffect transition="in" filter="wipe(left)">
                                      <p:cBhvr>
                                        <p:cTn id="1725" dur="500"/>
                                        <p:tgtEl>
                                          <p:spTgt spid="721"/>
                                        </p:tgtEl>
                                      </p:cBhvr>
                                    </p:animEffect>
                                  </p:childTnLst>
                                </p:cTn>
                              </p:par>
                              <p:par>
                                <p:cTn id="1726" presetID="10" presetClass="exit" presetSubtype="0" fill="hold" grpId="1" nodeType="withEffect">
                                  <p:stCondLst>
                                    <p:cond delay="0"/>
                                  </p:stCondLst>
                                  <p:childTnLst>
                                    <p:animEffect transition="out" filter="fade">
                                      <p:cBhvr>
                                        <p:cTn id="1727" dur="250"/>
                                        <p:tgtEl>
                                          <p:spTgt spid="630"/>
                                        </p:tgtEl>
                                      </p:cBhvr>
                                    </p:animEffect>
                                    <p:set>
                                      <p:cBhvr>
                                        <p:cTn id="1728" dur="1" fill="hold">
                                          <p:stCondLst>
                                            <p:cond delay="249"/>
                                          </p:stCondLst>
                                        </p:cTn>
                                        <p:tgtEl>
                                          <p:spTgt spid="630"/>
                                        </p:tgtEl>
                                        <p:attrNameLst>
                                          <p:attrName>style.visibility</p:attrName>
                                        </p:attrNameLst>
                                      </p:cBhvr>
                                      <p:to>
                                        <p:strVal val="hidden"/>
                                      </p:to>
                                    </p:set>
                                  </p:childTnLst>
                                </p:cTn>
                              </p:par>
                            </p:childTnLst>
                          </p:cTn>
                        </p:par>
                      </p:childTnLst>
                    </p:cTn>
                  </p:par>
                  <p:par>
                    <p:cTn id="1729" fill="hold">
                      <p:stCondLst>
                        <p:cond delay="indefinite"/>
                      </p:stCondLst>
                      <p:childTnLst>
                        <p:par>
                          <p:cTn id="1730" fill="hold">
                            <p:stCondLst>
                              <p:cond delay="0"/>
                            </p:stCondLst>
                            <p:childTnLst>
                              <p:par>
                                <p:cTn id="1731" presetID="10" presetClass="entr" presetSubtype="0" fill="hold" grpId="0" nodeType="clickEffect">
                                  <p:stCondLst>
                                    <p:cond delay="0"/>
                                  </p:stCondLst>
                                  <p:childTnLst>
                                    <p:set>
                                      <p:cBhvr>
                                        <p:cTn id="1732" dur="1" fill="hold">
                                          <p:stCondLst>
                                            <p:cond delay="0"/>
                                          </p:stCondLst>
                                        </p:cTn>
                                        <p:tgtEl>
                                          <p:spTgt spid="632"/>
                                        </p:tgtEl>
                                        <p:attrNameLst>
                                          <p:attrName>style.visibility</p:attrName>
                                        </p:attrNameLst>
                                      </p:cBhvr>
                                      <p:to>
                                        <p:strVal val="visible"/>
                                      </p:to>
                                    </p:set>
                                    <p:animEffect transition="in" filter="fade">
                                      <p:cBhvr>
                                        <p:cTn id="1733" dur="250"/>
                                        <p:tgtEl>
                                          <p:spTgt spid="632"/>
                                        </p:tgtEl>
                                      </p:cBhvr>
                                    </p:animEffect>
                                  </p:childTnLst>
                                </p:cTn>
                              </p:par>
                              <p:par>
                                <p:cTn id="1734" presetID="22" presetClass="entr" presetSubtype="8" fill="hold" grpId="0" nodeType="withEffect">
                                  <p:stCondLst>
                                    <p:cond delay="0"/>
                                  </p:stCondLst>
                                  <p:childTnLst>
                                    <p:set>
                                      <p:cBhvr>
                                        <p:cTn id="1735" dur="1" fill="hold">
                                          <p:stCondLst>
                                            <p:cond delay="0"/>
                                          </p:stCondLst>
                                        </p:cTn>
                                        <p:tgtEl>
                                          <p:spTgt spid="722"/>
                                        </p:tgtEl>
                                        <p:attrNameLst>
                                          <p:attrName>style.visibility</p:attrName>
                                        </p:attrNameLst>
                                      </p:cBhvr>
                                      <p:to>
                                        <p:strVal val="visible"/>
                                      </p:to>
                                    </p:set>
                                    <p:animEffect transition="in" filter="wipe(left)">
                                      <p:cBhvr>
                                        <p:cTn id="1736" dur="500"/>
                                        <p:tgtEl>
                                          <p:spTgt spid="722"/>
                                        </p:tgtEl>
                                      </p:cBhvr>
                                    </p:animEffect>
                                  </p:childTnLst>
                                </p:cTn>
                              </p:par>
                              <p:par>
                                <p:cTn id="1737" presetID="10" presetClass="exit" presetSubtype="0" fill="hold" grpId="1" nodeType="withEffect">
                                  <p:stCondLst>
                                    <p:cond delay="0"/>
                                  </p:stCondLst>
                                  <p:childTnLst>
                                    <p:animEffect transition="out" filter="fade">
                                      <p:cBhvr>
                                        <p:cTn id="1738" dur="250"/>
                                        <p:tgtEl>
                                          <p:spTgt spid="631"/>
                                        </p:tgtEl>
                                      </p:cBhvr>
                                    </p:animEffect>
                                    <p:set>
                                      <p:cBhvr>
                                        <p:cTn id="1739" dur="1" fill="hold">
                                          <p:stCondLst>
                                            <p:cond delay="249"/>
                                          </p:stCondLst>
                                        </p:cTn>
                                        <p:tgtEl>
                                          <p:spTgt spid="631"/>
                                        </p:tgtEl>
                                        <p:attrNameLst>
                                          <p:attrName>style.visibility</p:attrName>
                                        </p:attrNameLst>
                                      </p:cBhvr>
                                      <p:to>
                                        <p:strVal val="hidden"/>
                                      </p:to>
                                    </p:set>
                                  </p:childTnLst>
                                </p:cTn>
                              </p:par>
                            </p:childTnLst>
                          </p:cTn>
                        </p:par>
                      </p:childTnLst>
                    </p:cTn>
                  </p:par>
                  <p:par>
                    <p:cTn id="1740" fill="hold">
                      <p:stCondLst>
                        <p:cond delay="indefinite"/>
                      </p:stCondLst>
                      <p:childTnLst>
                        <p:par>
                          <p:cTn id="1741" fill="hold">
                            <p:stCondLst>
                              <p:cond delay="0"/>
                            </p:stCondLst>
                            <p:childTnLst>
                              <p:par>
                                <p:cTn id="1742" presetID="10" presetClass="entr" presetSubtype="0" fill="hold" grpId="0" nodeType="clickEffect">
                                  <p:stCondLst>
                                    <p:cond delay="0"/>
                                  </p:stCondLst>
                                  <p:childTnLst>
                                    <p:set>
                                      <p:cBhvr>
                                        <p:cTn id="1743" dur="1" fill="hold">
                                          <p:stCondLst>
                                            <p:cond delay="0"/>
                                          </p:stCondLst>
                                        </p:cTn>
                                        <p:tgtEl>
                                          <p:spTgt spid="633"/>
                                        </p:tgtEl>
                                        <p:attrNameLst>
                                          <p:attrName>style.visibility</p:attrName>
                                        </p:attrNameLst>
                                      </p:cBhvr>
                                      <p:to>
                                        <p:strVal val="visible"/>
                                      </p:to>
                                    </p:set>
                                    <p:animEffect transition="in" filter="fade">
                                      <p:cBhvr>
                                        <p:cTn id="1744" dur="250"/>
                                        <p:tgtEl>
                                          <p:spTgt spid="633"/>
                                        </p:tgtEl>
                                      </p:cBhvr>
                                    </p:animEffect>
                                  </p:childTnLst>
                                </p:cTn>
                              </p:par>
                              <p:par>
                                <p:cTn id="1745" presetID="22" presetClass="entr" presetSubtype="8" fill="hold" grpId="0" nodeType="withEffect">
                                  <p:stCondLst>
                                    <p:cond delay="0"/>
                                  </p:stCondLst>
                                  <p:childTnLst>
                                    <p:set>
                                      <p:cBhvr>
                                        <p:cTn id="1746" dur="1" fill="hold">
                                          <p:stCondLst>
                                            <p:cond delay="0"/>
                                          </p:stCondLst>
                                        </p:cTn>
                                        <p:tgtEl>
                                          <p:spTgt spid="723"/>
                                        </p:tgtEl>
                                        <p:attrNameLst>
                                          <p:attrName>style.visibility</p:attrName>
                                        </p:attrNameLst>
                                      </p:cBhvr>
                                      <p:to>
                                        <p:strVal val="visible"/>
                                      </p:to>
                                    </p:set>
                                    <p:animEffect transition="in" filter="wipe(left)">
                                      <p:cBhvr>
                                        <p:cTn id="1747" dur="500"/>
                                        <p:tgtEl>
                                          <p:spTgt spid="723"/>
                                        </p:tgtEl>
                                      </p:cBhvr>
                                    </p:animEffect>
                                  </p:childTnLst>
                                </p:cTn>
                              </p:par>
                              <p:par>
                                <p:cTn id="1748" presetID="10" presetClass="exit" presetSubtype="0" fill="hold" grpId="1" nodeType="withEffect">
                                  <p:stCondLst>
                                    <p:cond delay="0"/>
                                  </p:stCondLst>
                                  <p:childTnLst>
                                    <p:animEffect transition="out" filter="fade">
                                      <p:cBhvr>
                                        <p:cTn id="1749" dur="250"/>
                                        <p:tgtEl>
                                          <p:spTgt spid="632"/>
                                        </p:tgtEl>
                                      </p:cBhvr>
                                    </p:animEffect>
                                    <p:set>
                                      <p:cBhvr>
                                        <p:cTn id="1750" dur="1" fill="hold">
                                          <p:stCondLst>
                                            <p:cond delay="249"/>
                                          </p:stCondLst>
                                        </p:cTn>
                                        <p:tgtEl>
                                          <p:spTgt spid="632"/>
                                        </p:tgtEl>
                                        <p:attrNameLst>
                                          <p:attrName>style.visibility</p:attrName>
                                        </p:attrNameLst>
                                      </p:cBhvr>
                                      <p:to>
                                        <p:strVal val="hidden"/>
                                      </p:to>
                                    </p:set>
                                  </p:childTnLst>
                                </p:cTn>
                              </p:par>
                            </p:childTnLst>
                          </p:cTn>
                        </p:par>
                      </p:childTnLst>
                    </p:cTn>
                  </p:par>
                  <p:par>
                    <p:cTn id="1751" fill="hold">
                      <p:stCondLst>
                        <p:cond delay="indefinite"/>
                      </p:stCondLst>
                      <p:childTnLst>
                        <p:par>
                          <p:cTn id="1752" fill="hold">
                            <p:stCondLst>
                              <p:cond delay="0"/>
                            </p:stCondLst>
                            <p:childTnLst>
                              <p:par>
                                <p:cTn id="1753" presetID="10" presetClass="entr" presetSubtype="0" fill="hold" grpId="0" nodeType="clickEffect">
                                  <p:stCondLst>
                                    <p:cond delay="0"/>
                                  </p:stCondLst>
                                  <p:childTnLst>
                                    <p:set>
                                      <p:cBhvr>
                                        <p:cTn id="1754" dur="1" fill="hold">
                                          <p:stCondLst>
                                            <p:cond delay="0"/>
                                          </p:stCondLst>
                                        </p:cTn>
                                        <p:tgtEl>
                                          <p:spTgt spid="634"/>
                                        </p:tgtEl>
                                        <p:attrNameLst>
                                          <p:attrName>style.visibility</p:attrName>
                                        </p:attrNameLst>
                                      </p:cBhvr>
                                      <p:to>
                                        <p:strVal val="visible"/>
                                      </p:to>
                                    </p:set>
                                    <p:animEffect transition="in" filter="fade">
                                      <p:cBhvr>
                                        <p:cTn id="1755" dur="250"/>
                                        <p:tgtEl>
                                          <p:spTgt spid="634"/>
                                        </p:tgtEl>
                                      </p:cBhvr>
                                    </p:animEffect>
                                  </p:childTnLst>
                                </p:cTn>
                              </p:par>
                              <p:par>
                                <p:cTn id="1756" presetID="22" presetClass="entr" presetSubtype="8" fill="hold" grpId="0" nodeType="withEffect">
                                  <p:stCondLst>
                                    <p:cond delay="0"/>
                                  </p:stCondLst>
                                  <p:childTnLst>
                                    <p:set>
                                      <p:cBhvr>
                                        <p:cTn id="1757" dur="1" fill="hold">
                                          <p:stCondLst>
                                            <p:cond delay="0"/>
                                          </p:stCondLst>
                                        </p:cTn>
                                        <p:tgtEl>
                                          <p:spTgt spid="724"/>
                                        </p:tgtEl>
                                        <p:attrNameLst>
                                          <p:attrName>style.visibility</p:attrName>
                                        </p:attrNameLst>
                                      </p:cBhvr>
                                      <p:to>
                                        <p:strVal val="visible"/>
                                      </p:to>
                                    </p:set>
                                    <p:animEffect transition="in" filter="wipe(left)">
                                      <p:cBhvr>
                                        <p:cTn id="1758" dur="500"/>
                                        <p:tgtEl>
                                          <p:spTgt spid="724"/>
                                        </p:tgtEl>
                                      </p:cBhvr>
                                    </p:animEffect>
                                  </p:childTnLst>
                                </p:cTn>
                              </p:par>
                              <p:par>
                                <p:cTn id="1759" presetID="10" presetClass="exit" presetSubtype="0" fill="hold" grpId="1" nodeType="withEffect">
                                  <p:stCondLst>
                                    <p:cond delay="0"/>
                                  </p:stCondLst>
                                  <p:childTnLst>
                                    <p:animEffect transition="out" filter="fade">
                                      <p:cBhvr>
                                        <p:cTn id="1760" dur="250"/>
                                        <p:tgtEl>
                                          <p:spTgt spid="633"/>
                                        </p:tgtEl>
                                      </p:cBhvr>
                                    </p:animEffect>
                                    <p:set>
                                      <p:cBhvr>
                                        <p:cTn id="1761" dur="1" fill="hold">
                                          <p:stCondLst>
                                            <p:cond delay="249"/>
                                          </p:stCondLst>
                                        </p:cTn>
                                        <p:tgtEl>
                                          <p:spTgt spid="633"/>
                                        </p:tgtEl>
                                        <p:attrNameLst>
                                          <p:attrName>style.visibility</p:attrName>
                                        </p:attrNameLst>
                                      </p:cBhvr>
                                      <p:to>
                                        <p:strVal val="hidden"/>
                                      </p:to>
                                    </p:set>
                                  </p:childTnLst>
                                </p:cTn>
                              </p:par>
                            </p:childTnLst>
                          </p:cTn>
                        </p:par>
                      </p:childTnLst>
                    </p:cTn>
                  </p:par>
                  <p:par>
                    <p:cTn id="1762" fill="hold">
                      <p:stCondLst>
                        <p:cond delay="indefinite"/>
                      </p:stCondLst>
                      <p:childTnLst>
                        <p:par>
                          <p:cTn id="1763" fill="hold">
                            <p:stCondLst>
                              <p:cond delay="0"/>
                            </p:stCondLst>
                            <p:childTnLst>
                              <p:par>
                                <p:cTn id="1764" presetID="10" presetClass="entr" presetSubtype="0" fill="hold" grpId="0" nodeType="clickEffect">
                                  <p:stCondLst>
                                    <p:cond delay="0"/>
                                  </p:stCondLst>
                                  <p:childTnLst>
                                    <p:set>
                                      <p:cBhvr>
                                        <p:cTn id="1765" dur="1" fill="hold">
                                          <p:stCondLst>
                                            <p:cond delay="0"/>
                                          </p:stCondLst>
                                        </p:cTn>
                                        <p:tgtEl>
                                          <p:spTgt spid="635"/>
                                        </p:tgtEl>
                                        <p:attrNameLst>
                                          <p:attrName>style.visibility</p:attrName>
                                        </p:attrNameLst>
                                      </p:cBhvr>
                                      <p:to>
                                        <p:strVal val="visible"/>
                                      </p:to>
                                    </p:set>
                                    <p:animEffect transition="in" filter="fade">
                                      <p:cBhvr>
                                        <p:cTn id="1766" dur="250"/>
                                        <p:tgtEl>
                                          <p:spTgt spid="635"/>
                                        </p:tgtEl>
                                      </p:cBhvr>
                                    </p:animEffect>
                                  </p:childTnLst>
                                </p:cTn>
                              </p:par>
                              <p:par>
                                <p:cTn id="1767" presetID="22" presetClass="entr" presetSubtype="8" fill="hold" grpId="0" nodeType="withEffect">
                                  <p:stCondLst>
                                    <p:cond delay="0"/>
                                  </p:stCondLst>
                                  <p:childTnLst>
                                    <p:set>
                                      <p:cBhvr>
                                        <p:cTn id="1768" dur="1" fill="hold">
                                          <p:stCondLst>
                                            <p:cond delay="0"/>
                                          </p:stCondLst>
                                        </p:cTn>
                                        <p:tgtEl>
                                          <p:spTgt spid="725"/>
                                        </p:tgtEl>
                                        <p:attrNameLst>
                                          <p:attrName>style.visibility</p:attrName>
                                        </p:attrNameLst>
                                      </p:cBhvr>
                                      <p:to>
                                        <p:strVal val="visible"/>
                                      </p:to>
                                    </p:set>
                                    <p:animEffect transition="in" filter="wipe(left)">
                                      <p:cBhvr>
                                        <p:cTn id="1769" dur="500"/>
                                        <p:tgtEl>
                                          <p:spTgt spid="725"/>
                                        </p:tgtEl>
                                      </p:cBhvr>
                                    </p:animEffect>
                                  </p:childTnLst>
                                </p:cTn>
                              </p:par>
                              <p:par>
                                <p:cTn id="1770" presetID="10" presetClass="exit" presetSubtype="0" fill="hold" grpId="1" nodeType="withEffect">
                                  <p:stCondLst>
                                    <p:cond delay="0"/>
                                  </p:stCondLst>
                                  <p:childTnLst>
                                    <p:animEffect transition="out" filter="fade">
                                      <p:cBhvr>
                                        <p:cTn id="1771" dur="250"/>
                                        <p:tgtEl>
                                          <p:spTgt spid="634"/>
                                        </p:tgtEl>
                                      </p:cBhvr>
                                    </p:animEffect>
                                    <p:set>
                                      <p:cBhvr>
                                        <p:cTn id="1772" dur="1" fill="hold">
                                          <p:stCondLst>
                                            <p:cond delay="249"/>
                                          </p:stCondLst>
                                        </p:cTn>
                                        <p:tgtEl>
                                          <p:spTgt spid="634"/>
                                        </p:tgtEl>
                                        <p:attrNameLst>
                                          <p:attrName>style.visibility</p:attrName>
                                        </p:attrNameLst>
                                      </p:cBhvr>
                                      <p:to>
                                        <p:strVal val="hidden"/>
                                      </p:to>
                                    </p:set>
                                  </p:childTnLst>
                                </p:cTn>
                              </p:par>
                            </p:childTnLst>
                          </p:cTn>
                        </p:par>
                      </p:childTnLst>
                    </p:cTn>
                  </p:par>
                  <p:par>
                    <p:cTn id="1773" fill="hold">
                      <p:stCondLst>
                        <p:cond delay="indefinite"/>
                      </p:stCondLst>
                      <p:childTnLst>
                        <p:par>
                          <p:cTn id="1774" fill="hold">
                            <p:stCondLst>
                              <p:cond delay="0"/>
                            </p:stCondLst>
                            <p:childTnLst>
                              <p:par>
                                <p:cTn id="1775" presetID="10" presetClass="entr" presetSubtype="0" fill="hold" grpId="0" nodeType="clickEffect">
                                  <p:stCondLst>
                                    <p:cond delay="0"/>
                                  </p:stCondLst>
                                  <p:childTnLst>
                                    <p:set>
                                      <p:cBhvr>
                                        <p:cTn id="1776" dur="1" fill="hold">
                                          <p:stCondLst>
                                            <p:cond delay="0"/>
                                          </p:stCondLst>
                                        </p:cTn>
                                        <p:tgtEl>
                                          <p:spTgt spid="636"/>
                                        </p:tgtEl>
                                        <p:attrNameLst>
                                          <p:attrName>style.visibility</p:attrName>
                                        </p:attrNameLst>
                                      </p:cBhvr>
                                      <p:to>
                                        <p:strVal val="visible"/>
                                      </p:to>
                                    </p:set>
                                    <p:animEffect transition="in" filter="fade">
                                      <p:cBhvr>
                                        <p:cTn id="1777" dur="250"/>
                                        <p:tgtEl>
                                          <p:spTgt spid="636"/>
                                        </p:tgtEl>
                                      </p:cBhvr>
                                    </p:animEffect>
                                  </p:childTnLst>
                                </p:cTn>
                              </p:par>
                              <p:par>
                                <p:cTn id="1778" presetID="22" presetClass="entr" presetSubtype="8" fill="hold" grpId="0" nodeType="withEffect">
                                  <p:stCondLst>
                                    <p:cond delay="0"/>
                                  </p:stCondLst>
                                  <p:childTnLst>
                                    <p:set>
                                      <p:cBhvr>
                                        <p:cTn id="1779" dur="1" fill="hold">
                                          <p:stCondLst>
                                            <p:cond delay="0"/>
                                          </p:stCondLst>
                                        </p:cTn>
                                        <p:tgtEl>
                                          <p:spTgt spid="726"/>
                                        </p:tgtEl>
                                        <p:attrNameLst>
                                          <p:attrName>style.visibility</p:attrName>
                                        </p:attrNameLst>
                                      </p:cBhvr>
                                      <p:to>
                                        <p:strVal val="visible"/>
                                      </p:to>
                                    </p:set>
                                    <p:animEffect transition="in" filter="wipe(left)">
                                      <p:cBhvr>
                                        <p:cTn id="1780" dur="500"/>
                                        <p:tgtEl>
                                          <p:spTgt spid="726"/>
                                        </p:tgtEl>
                                      </p:cBhvr>
                                    </p:animEffect>
                                  </p:childTnLst>
                                </p:cTn>
                              </p:par>
                              <p:par>
                                <p:cTn id="1781" presetID="10" presetClass="exit" presetSubtype="0" fill="hold" grpId="1" nodeType="withEffect">
                                  <p:stCondLst>
                                    <p:cond delay="0"/>
                                  </p:stCondLst>
                                  <p:childTnLst>
                                    <p:animEffect transition="out" filter="fade">
                                      <p:cBhvr>
                                        <p:cTn id="1782" dur="250"/>
                                        <p:tgtEl>
                                          <p:spTgt spid="635"/>
                                        </p:tgtEl>
                                      </p:cBhvr>
                                    </p:animEffect>
                                    <p:set>
                                      <p:cBhvr>
                                        <p:cTn id="1783" dur="1" fill="hold">
                                          <p:stCondLst>
                                            <p:cond delay="249"/>
                                          </p:stCondLst>
                                        </p:cTn>
                                        <p:tgtEl>
                                          <p:spTgt spid="635"/>
                                        </p:tgtEl>
                                        <p:attrNameLst>
                                          <p:attrName>style.visibility</p:attrName>
                                        </p:attrNameLst>
                                      </p:cBhvr>
                                      <p:to>
                                        <p:strVal val="hidden"/>
                                      </p:to>
                                    </p:set>
                                  </p:childTnLst>
                                </p:cTn>
                              </p:par>
                            </p:childTnLst>
                          </p:cTn>
                        </p:par>
                      </p:childTnLst>
                    </p:cTn>
                  </p:par>
                  <p:par>
                    <p:cTn id="1784" fill="hold">
                      <p:stCondLst>
                        <p:cond delay="indefinite"/>
                      </p:stCondLst>
                      <p:childTnLst>
                        <p:par>
                          <p:cTn id="1785" fill="hold">
                            <p:stCondLst>
                              <p:cond delay="0"/>
                            </p:stCondLst>
                            <p:childTnLst>
                              <p:par>
                                <p:cTn id="1786" presetID="10" presetClass="entr" presetSubtype="0" fill="hold" grpId="0" nodeType="clickEffect">
                                  <p:stCondLst>
                                    <p:cond delay="0"/>
                                  </p:stCondLst>
                                  <p:childTnLst>
                                    <p:set>
                                      <p:cBhvr>
                                        <p:cTn id="1787" dur="1" fill="hold">
                                          <p:stCondLst>
                                            <p:cond delay="0"/>
                                          </p:stCondLst>
                                        </p:cTn>
                                        <p:tgtEl>
                                          <p:spTgt spid="637"/>
                                        </p:tgtEl>
                                        <p:attrNameLst>
                                          <p:attrName>style.visibility</p:attrName>
                                        </p:attrNameLst>
                                      </p:cBhvr>
                                      <p:to>
                                        <p:strVal val="visible"/>
                                      </p:to>
                                    </p:set>
                                    <p:animEffect transition="in" filter="fade">
                                      <p:cBhvr>
                                        <p:cTn id="1788" dur="250"/>
                                        <p:tgtEl>
                                          <p:spTgt spid="637"/>
                                        </p:tgtEl>
                                      </p:cBhvr>
                                    </p:animEffect>
                                  </p:childTnLst>
                                </p:cTn>
                              </p:par>
                              <p:par>
                                <p:cTn id="1789" presetID="22" presetClass="entr" presetSubtype="8" fill="hold" grpId="0" nodeType="withEffect">
                                  <p:stCondLst>
                                    <p:cond delay="0"/>
                                  </p:stCondLst>
                                  <p:childTnLst>
                                    <p:set>
                                      <p:cBhvr>
                                        <p:cTn id="1790" dur="1" fill="hold">
                                          <p:stCondLst>
                                            <p:cond delay="0"/>
                                          </p:stCondLst>
                                        </p:cTn>
                                        <p:tgtEl>
                                          <p:spTgt spid="727"/>
                                        </p:tgtEl>
                                        <p:attrNameLst>
                                          <p:attrName>style.visibility</p:attrName>
                                        </p:attrNameLst>
                                      </p:cBhvr>
                                      <p:to>
                                        <p:strVal val="visible"/>
                                      </p:to>
                                    </p:set>
                                    <p:animEffect transition="in" filter="wipe(left)">
                                      <p:cBhvr>
                                        <p:cTn id="1791" dur="500"/>
                                        <p:tgtEl>
                                          <p:spTgt spid="727"/>
                                        </p:tgtEl>
                                      </p:cBhvr>
                                    </p:animEffect>
                                  </p:childTnLst>
                                </p:cTn>
                              </p:par>
                              <p:par>
                                <p:cTn id="1792" presetID="10" presetClass="exit" presetSubtype="0" fill="hold" grpId="1" nodeType="withEffect">
                                  <p:stCondLst>
                                    <p:cond delay="0"/>
                                  </p:stCondLst>
                                  <p:childTnLst>
                                    <p:animEffect transition="out" filter="fade">
                                      <p:cBhvr>
                                        <p:cTn id="1793" dur="250"/>
                                        <p:tgtEl>
                                          <p:spTgt spid="636"/>
                                        </p:tgtEl>
                                      </p:cBhvr>
                                    </p:animEffect>
                                    <p:set>
                                      <p:cBhvr>
                                        <p:cTn id="1794" dur="1" fill="hold">
                                          <p:stCondLst>
                                            <p:cond delay="249"/>
                                          </p:stCondLst>
                                        </p:cTn>
                                        <p:tgtEl>
                                          <p:spTgt spid="636"/>
                                        </p:tgtEl>
                                        <p:attrNameLst>
                                          <p:attrName>style.visibility</p:attrName>
                                        </p:attrNameLst>
                                      </p:cBhvr>
                                      <p:to>
                                        <p:strVal val="hidden"/>
                                      </p:to>
                                    </p:set>
                                  </p:childTnLst>
                                </p:cTn>
                              </p:par>
                            </p:childTnLst>
                          </p:cTn>
                        </p:par>
                      </p:childTnLst>
                    </p:cTn>
                  </p:par>
                  <p:par>
                    <p:cTn id="1795" fill="hold">
                      <p:stCondLst>
                        <p:cond delay="indefinite"/>
                      </p:stCondLst>
                      <p:childTnLst>
                        <p:par>
                          <p:cTn id="1796" fill="hold">
                            <p:stCondLst>
                              <p:cond delay="0"/>
                            </p:stCondLst>
                            <p:childTnLst>
                              <p:par>
                                <p:cTn id="1797" presetID="10" presetClass="entr" presetSubtype="0" fill="hold" grpId="0" nodeType="clickEffect">
                                  <p:stCondLst>
                                    <p:cond delay="0"/>
                                  </p:stCondLst>
                                  <p:childTnLst>
                                    <p:set>
                                      <p:cBhvr>
                                        <p:cTn id="1798" dur="1" fill="hold">
                                          <p:stCondLst>
                                            <p:cond delay="0"/>
                                          </p:stCondLst>
                                        </p:cTn>
                                        <p:tgtEl>
                                          <p:spTgt spid="638"/>
                                        </p:tgtEl>
                                        <p:attrNameLst>
                                          <p:attrName>style.visibility</p:attrName>
                                        </p:attrNameLst>
                                      </p:cBhvr>
                                      <p:to>
                                        <p:strVal val="visible"/>
                                      </p:to>
                                    </p:set>
                                    <p:animEffect transition="in" filter="fade">
                                      <p:cBhvr>
                                        <p:cTn id="1799" dur="250"/>
                                        <p:tgtEl>
                                          <p:spTgt spid="638"/>
                                        </p:tgtEl>
                                      </p:cBhvr>
                                    </p:animEffect>
                                  </p:childTnLst>
                                </p:cTn>
                              </p:par>
                              <p:par>
                                <p:cTn id="1800" presetID="22" presetClass="entr" presetSubtype="8" fill="hold" grpId="0" nodeType="withEffect">
                                  <p:stCondLst>
                                    <p:cond delay="0"/>
                                  </p:stCondLst>
                                  <p:childTnLst>
                                    <p:set>
                                      <p:cBhvr>
                                        <p:cTn id="1801" dur="1" fill="hold">
                                          <p:stCondLst>
                                            <p:cond delay="0"/>
                                          </p:stCondLst>
                                        </p:cTn>
                                        <p:tgtEl>
                                          <p:spTgt spid="728"/>
                                        </p:tgtEl>
                                        <p:attrNameLst>
                                          <p:attrName>style.visibility</p:attrName>
                                        </p:attrNameLst>
                                      </p:cBhvr>
                                      <p:to>
                                        <p:strVal val="visible"/>
                                      </p:to>
                                    </p:set>
                                    <p:animEffect transition="in" filter="wipe(left)">
                                      <p:cBhvr>
                                        <p:cTn id="1802" dur="500"/>
                                        <p:tgtEl>
                                          <p:spTgt spid="728"/>
                                        </p:tgtEl>
                                      </p:cBhvr>
                                    </p:animEffect>
                                  </p:childTnLst>
                                </p:cTn>
                              </p:par>
                              <p:par>
                                <p:cTn id="1803" presetID="10" presetClass="exit" presetSubtype="0" fill="hold" grpId="1" nodeType="withEffect">
                                  <p:stCondLst>
                                    <p:cond delay="0"/>
                                  </p:stCondLst>
                                  <p:childTnLst>
                                    <p:animEffect transition="out" filter="fade">
                                      <p:cBhvr>
                                        <p:cTn id="1804" dur="250"/>
                                        <p:tgtEl>
                                          <p:spTgt spid="637"/>
                                        </p:tgtEl>
                                      </p:cBhvr>
                                    </p:animEffect>
                                    <p:set>
                                      <p:cBhvr>
                                        <p:cTn id="1805" dur="1" fill="hold">
                                          <p:stCondLst>
                                            <p:cond delay="249"/>
                                          </p:stCondLst>
                                        </p:cTn>
                                        <p:tgtEl>
                                          <p:spTgt spid="637"/>
                                        </p:tgtEl>
                                        <p:attrNameLst>
                                          <p:attrName>style.visibility</p:attrName>
                                        </p:attrNameLst>
                                      </p:cBhvr>
                                      <p:to>
                                        <p:strVal val="hidden"/>
                                      </p:to>
                                    </p:set>
                                  </p:childTnLst>
                                </p:cTn>
                              </p:par>
                            </p:childTnLst>
                          </p:cTn>
                        </p:par>
                      </p:childTnLst>
                    </p:cTn>
                  </p:par>
                  <p:par>
                    <p:cTn id="1806" fill="hold">
                      <p:stCondLst>
                        <p:cond delay="indefinite"/>
                      </p:stCondLst>
                      <p:childTnLst>
                        <p:par>
                          <p:cTn id="1807" fill="hold">
                            <p:stCondLst>
                              <p:cond delay="0"/>
                            </p:stCondLst>
                            <p:childTnLst>
                              <p:par>
                                <p:cTn id="1808" presetID="10" presetClass="entr" presetSubtype="0" fill="hold" grpId="0" nodeType="clickEffect">
                                  <p:stCondLst>
                                    <p:cond delay="0"/>
                                  </p:stCondLst>
                                  <p:childTnLst>
                                    <p:set>
                                      <p:cBhvr>
                                        <p:cTn id="1809" dur="1" fill="hold">
                                          <p:stCondLst>
                                            <p:cond delay="0"/>
                                          </p:stCondLst>
                                        </p:cTn>
                                        <p:tgtEl>
                                          <p:spTgt spid="639"/>
                                        </p:tgtEl>
                                        <p:attrNameLst>
                                          <p:attrName>style.visibility</p:attrName>
                                        </p:attrNameLst>
                                      </p:cBhvr>
                                      <p:to>
                                        <p:strVal val="visible"/>
                                      </p:to>
                                    </p:set>
                                    <p:animEffect transition="in" filter="fade">
                                      <p:cBhvr>
                                        <p:cTn id="1810" dur="250"/>
                                        <p:tgtEl>
                                          <p:spTgt spid="639"/>
                                        </p:tgtEl>
                                      </p:cBhvr>
                                    </p:animEffect>
                                  </p:childTnLst>
                                </p:cTn>
                              </p:par>
                              <p:par>
                                <p:cTn id="1811" presetID="22" presetClass="entr" presetSubtype="8" fill="hold" grpId="0" nodeType="withEffect">
                                  <p:stCondLst>
                                    <p:cond delay="0"/>
                                  </p:stCondLst>
                                  <p:childTnLst>
                                    <p:set>
                                      <p:cBhvr>
                                        <p:cTn id="1812" dur="1" fill="hold">
                                          <p:stCondLst>
                                            <p:cond delay="0"/>
                                          </p:stCondLst>
                                        </p:cTn>
                                        <p:tgtEl>
                                          <p:spTgt spid="729"/>
                                        </p:tgtEl>
                                        <p:attrNameLst>
                                          <p:attrName>style.visibility</p:attrName>
                                        </p:attrNameLst>
                                      </p:cBhvr>
                                      <p:to>
                                        <p:strVal val="visible"/>
                                      </p:to>
                                    </p:set>
                                    <p:animEffect transition="in" filter="wipe(left)">
                                      <p:cBhvr>
                                        <p:cTn id="1813" dur="500"/>
                                        <p:tgtEl>
                                          <p:spTgt spid="729"/>
                                        </p:tgtEl>
                                      </p:cBhvr>
                                    </p:animEffect>
                                  </p:childTnLst>
                                </p:cTn>
                              </p:par>
                              <p:par>
                                <p:cTn id="1814" presetID="10" presetClass="exit" presetSubtype="0" fill="hold" grpId="1" nodeType="withEffect">
                                  <p:stCondLst>
                                    <p:cond delay="0"/>
                                  </p:stCondLst>
                                  <p:childTnLst>
                                    <p:animEffect transition="out" filter="fade">
                                      <p:cBhvr>
                                        <p:cTn id="1815" dur="250"/>
                                        <p:tgtEl>
                                          <p:spTgt spid="638"/>
                                        </p:tgtEl>
                                      </p:cBhvr>
                                    </p:animEffect>
                                    <p:set>
                                      <p:cBhvr>
                                        <p:cTn id="1816" dur="1" fill="hold">
                                          <p:stCondLst>
                                            <p:cond delay="249"/>
                                          </p:stCondLst>
                                        </p:cTn>
                                        <p:tgtEl>
                                          <p:spTgt spid="638"/>
                                        </p:tgtEl>
                                        <p:attrNameLst>
                                          <p:attrName>style.visibility</p:attrName>
                                        </p:attrNameLst>
                                      </p:cBhvr>
                                      <p:to>
                                        <p:strVal val="hidden"/>
                                      </p:to>
                                    </p:set>
                                  </p:childTnLst>
                                </p:cTn>
                              </p:par>
                            </p:childTnLst>
                          </p:cTn>
                        </p:par>
                      </p:childTnLst>
                    </p:cTn>
                  </p:par>
                  <p:par>
                    <p:cTn id="1817" fill="hold">
                      <p:stCondLst>
                        <p:cond delay="indefinite"/>
                      </p:stCondLst>
                      <p:childTnLst>
                        <p:par>
                          <p:cTn id="1818" fill="hold">
                            <p:stCondLst>
                              <p:cond delay="0"/>
                            </p:stCondLst>
                            <p:childTnLst>
                              <p:par>
                                <p:cTn id="1819" presetID="10" presetClass="entr" presetSubtype="0" fill="hold" grpId="0" nodeType="clickEffect">
                                  <p:stCondLst>
                                    <p:cond delay="0"/>
                                  </p:stCondLst>
                                  <p:childTnLst>
                                    <p:set>
                                      <p:cBhvr>
                                        <p:cTn id="1820" dur="1" fill="hold">
                                          <p:stCondLst>
                                            <p:cond delay="0"/>
                                          </p:stCondLst>
                                        </p:cTn>
                                        <p:tgtEl>
                                          <p:spTgt spid="640"/>
                                        </p:tgtEl>
                                        <p:attrNameLst>
                                          <p:attrName>style.visibility</p:attrName>
                                        </p:attrNameLst>
                                      </p:cBhvr>
                                      <p:to>
                                        <p:strVal val="visible"/>
                                      </p:to>
                                    </p:set>
                                    <p:animEffect transition="in" filter="fade">
                                      <p:cBhvr>
                                        <p:cTn id="1821" dur="250"/>
                                        <p:tgtEl>
                                          <p:spTgt spid="640"/>
                                        </p:tgtEl>
                                      </p:cBhvr>
                                    </p:animEffect>
                                  </p:childTnLst>
                                </p:cTn>
                              </p:par>
                              <p:par>
                                <p:cTn id="1822" presetID="22" presetClass="entr" presetSubtype="8" fill="hold" grpId="0" nodeType="withEffect">
                                  <p:stCondLst>
                                    <p:cond delay="0"/>
                                  </p:stCondLst>
                                  <p:childTnLst>
                                    <p:set>
                                      <p:cBhvr>
                                        <p:cTn id="1823" dur="1" fill="hold">
                                          <p:stCondLst>
                                            <p:cond delay="0"/>
                                          </p:stCondLst>
                                        </p:cTn>
                                        <p:tgtEl>
                                          <p:spTgt spid="730"/>
                                        </p:tgtEl>
                                        <p:attrNameLst>
                                          <p:attrName>style.visibility</p:attrName>
                                        </p:attrNameLst>
                                      </p:cBhvr>
                                      <p:to>
                                        <p:strVal val="visible"/>
                                      </p:to>
                                    </p:set>
                                    <p:animEffect transition="in" filter="wipe(left)">
                                      <p:cBhvr>
                                        <p:cTn id="1824" dur="500"/>
                                        <p:tgtEl>
                                          <p:spTgt spid="730"/>
                                        </p:tgtEl>
                                      </p:cBhvr>
                                    </p:animEffect>
                                  </p:childTnLst>
                                </p:cTn>
                              </p:par>
                              <p:par>
                                <p:cTn id="1825" presetID="10" presetClass="exit" presetSubtype="0" fill="hold" grpId="1" nodeType="withEffect">
                                  <p:stCondLst>
                                    <p:cond delay="0"/>
                                  </p:stCondLst>
                                  <p:childTnLst>
                                    <p:animEffect transition="out" filter="fade">
                                      <p:cBhvr>
                                        <p:cTn id="1826" dur="250"/>
                                        <p:tgtEl>
                                          <p:spTgt spid="639"/>
                                        </p:tgtEl>
                                      </p:cBhvr>
                                    </p:animEffect>
                                    <p:set>
                                      <p:cBhvr>
                                        <p:cTn id="1827" dur="1" fill="hold">
                                          <p:stCondLst>
                                            <p:cond delay="249"/>
                                          </p:stCondLst>
                                        </p:cTn>
                                        <p:tgtEl>
                                          <p:spTgt spid="639"/>
                                        </p:tgtEl>
                                        <p:attrNameLst>
                                          <p:attrName>style.visibility</p:attrName>
                                        </p:attrNameLst>
                                      </p:cBhvr>
                                      <p:to>
                                        <p:strVal val="hidden"/>
                                      </p:to>
                                    </p:set>
                                  </p:childTnLst>
                                </p:cTn>
                              </p:par>
                            </p:childTnLst>
                          </p:cTn>
                        </p:par>
                      </p:childTnLst>
                    </p:cTn>
                  </p:par>
                  <p:par>
                    <p:cTn id="1828" fill="hold">
                      <p:stCondLst>
                        <p:cond delay="indefinite"/>
                      </p:stCondLst>
                      <p:childTnLst>
                        <p:par>
                          <p:cTn id="1829" fill="hold">
                            <p:stCondLst>
                              <p:cond delay="0"/>
                            </p:stCondLst>
                            <p:childTnLst>
                              <p:par>
                                <p:cTn id="1830" presetID="10" presetClass="entr" presetSubtype="0" fill="hold" grpId="0" nodeType="clickEffect">
                                  <p:stCondLst>
                                    <p:cond delay="0"/>
                                  </p:stCondLst>
                                  <p:childTnLst>
                                    <p:set>
                                      <p:cBhvr>
                                        <p:cTn id="1831" dur="1" fill="hold">
                                          <p:stCondLst>
                                            <p:cond delay="0"/>
                                          </p:stCondLst>
                                        </p:cTn>
                                        <p:tgtEl>
                                          <p:spTgt spid="641"/>
                                        </p:tgtEl>
                                        <p:attrNameLst>
                                          <p:attrName>style.visibility</p:attrName>
                                        </p:attrNameLst>
                                      </p:cBhvr>
                                      <p:to>
                                        <p:strVal val="visible"/>
                                      </p:to>
                                    </p:set>
                                    <p:animEffect transition="in" filter="fade">
                                      <p:cBhvr>
                                        <p:cTn id="1832" dur="250"/>
                                        <p:tgtEl>
                                          <p:spTgt spid="641"/>
                                        </p:tgtEl>
                                      </p:cBhvr>
                                    </p:animEffect>
                                  </p:childTnLst>
                                </p:cTn>
                              </p:par>
                              <p:par>
                                <p:cTn id="1833" presetID="22" presetClass="entr" presetSubtype="8" fill="hold" grpId="0" nodeType="withEffect">
                                  <p:stCondLst>
                                    <p:cond delay="0"/>
                                  </p:stCondLst>
                                  <p:childTnLst>
                                    <p:set>
                                      <p:cBhvr>
                                        <p:cTn id="1834" dur="1" fill="hold">
                                          <p:stCondLst>
                                            <p:cond delay="0"/>
                                          </p:stCondLst>
                                        </p:cTn>
                                        <p:tgtEl>
                                          <p:spTgt spid="731"/>
                                        </p:tgtEl>
                                        <p:attrNameLst>
                                          <p:attrName>style.visibility</p:attrName>
                                        </p:attrNameLst>
                                      </p:cBhvr>
                                      <p:to>
                                        <p:strVal val="visible"/>
                                      </p:to>
                                    </p:set>
                                    <p:animEffect transition="in" filter="wipe(left)">
                                      <p:cBhvr>
                                        <p:cTn id="1835" dur="500"/>
                                        <p:tgtEl>
                                          <p:spTgt spid="731"/>
                                        </p:tgtEl>
                                      </p:cBhvr>
                                    </p:animEffect>
                                  </p:childTnLst>
                                </p:cTn>
                              </p:par>
                              <p:par>
                                <p:cTn id="1836" presetID="10" presetClass="exit" presetSubtype="0" fill="hold" grpId="1" nodeType="withEffect">
                                  <p:stCondLst>
                                    <p:cond delay="0"/>
                                  </p:stCondLst>
                                  <p:childTnLst>
                                    <p:animEffect transition="out" filter="fade">
                                      <p:cBhvr>
                                        <p:cTn id="1837" dur="250"/>
                                        <p:tgtEl>
                                          <p:spTgt spid="640"/>
                                        </p:tgtEl>
                                      </p:cBhvr>
                                    </p:animEffect>
                                    <p:set>
                                      <p:cBhvr>
                                        <p:cTn id="1838" dur="1" fill="hold">
                                          <p:stCondLst>
                                            <p:cond delay="249"/>
                                          </p:stCondLst>
                                        </p:cTn>
                                        <p:tgtEl>
                                          <p:spTgt spid="640"/>
                                        </p:tgtEl>
                                        <p:attrNameLst>
                                          <p:attrName>style.visibility</p:attrName>
                                        </p:attrNameLst>
                                      </p:cBhvr>
                                      <p:to>
                                        <p:strVal val="hidden"/>
                                      </p:to>
                                    </p:set>
                                  </p:childTnLst>
                                </p:cTn>
                              </p:par>
                            </p:childTnLst>
                          </p:cTn>
                        </p:par>
                      </p:childTnLst>
                    </p:cTn>
                  </p:par>
                  <p:par>
                    <p:cTn id="1839" fill="hold">
                      <p:stCondLst>
                        <p:cond delay="indefinite"/>
                      </p:stCondLst>
                      <p:childTnLst>
                        <p:par>
                          <p:cTn id="1840" fill="hold">
                            <p:stCondLst>
                              <p:cond delay="0"/>
                            </p:stCondLst>
                            <p:childTnLst>
                              <p:par>
                                <p:cTn id="1841" presetID="10" presetClass="entr" presetSubtype="0" fill="hold" grpId="0" nodeType="clickEffect">
                                  <p:stCondLst>
                                    <p:cond delay="0"/>
                                  </p:stCondLst>
                                  <p:childTnLst>
                                    <p:set>
                                      <p:cBhvr>
                                        <p:cTn id="1842" dur="1" fill="hold">
                                          <p:stCondLst>
                                            <p:cond delay="0"/>
                                          </p:stCondLst>
                                        </p:cTn>
                                        <p:tgtEl>
                                          <p:spTgt spid="642"/>
                                        </p:tgtEl>
                                        <p:attrNameLst>
                                          <p:attrName>style.visibility</p:attrName>
                                        </p:attrNameLst>
                                      </p:cBhvr>
                                      <p:to>
                                        <p:strVal val="visible"/>
                                      </p:to>
                                    </p:set>
                                    <p:animEffect transition="in" filter="fade">
                                      <p:cBhvr>
                                        <p:cTn id="1843" dur="250"/>
                                        <p:tgtEl>
                                          <p:spTgt spid="642"/>
                                        </p:tgtEl>
                                      </p:cBhvr>
                                    </p:animEffect>
                                  </p:childTnLst>
                                </p:cTn>
                              </p:par>
                              <p:par>
                                <p:cTn id="1844" presetID="22" presetClass="entr" presetSubtype="8" fill="hold" grpId="0" nodeType="withEffect">
                                  <p:stCondLst>
                                    <p:cond delay="0"/>
                                  </p:stCondLst>
                                  <p:childTnLst>
                                    <p:set>
                                      <p:cBhvr>
                                        <p:cTn id="1845" dur="1" fill="hold">
                                          <p:stCondLst>
                                            <p:cond delay="0"/>
                                          </p:stCondLst>
                                        </p:cTn>
                                        <p:tgtEl>
                                          <p:spTgt spid="732"/>
                                        </p:tgtEl>
                                        <p:attrNameLst>
                                          <p:attrName>style.visibility</p:attrName>
                                        </p:attrNameLst>
                                      </p:cBhvr>
                                      <p:to>
                                        <p:strVal val="visible"/>
                                      </p:to>
                                    </p:set>
                                    <p:animEffect transition="in" filter="wipe(left)">
                                      <p:cBhvr>
                                        <p:cTn id="1846" dur="500"/>
                                        <p:tgtEl>
                                          <p:spTgt spid="732"/>
                                        </p:tgtEl>
                                      </p:cBhvr>
                                    </p:animEffect>
                                  </p:childTnLst>
                                </p:cTn>
                              </p:par>
                              <p:par>
                                <p:cTn id="1847" presetID="10" presetClass="exit" presetSubtype="0" fill="hold" grpId="1" nodeType="withEffect">
                                  <p:stCondLst>
                                    <p:cond delay="0"/>
                                  </p:stCondLst>
                                  <p:childTnLst>
                                    <p:animEffect transition="out" filter="fade">
                                      <p:cBhvr>
                                        <p:cTn id="1848" dur="250"/>
                                        <p:tgtEl>
                                          <p:spTgt spid="641"/>
                                        </p:tgtEl>
                                      </p:cBhvr>
                                    </p:animEffect>
                                    <p:set>
                                      <p:cBhvr>
                                        <p:cTn id="1849" dur="1" fill="hold">
                                          <p:stCondLst>
                                            <p:cond delay="249"/>
                                          </p:stCondLst>
                                        </p:cTn>
                                        <p:tgtEl>
                                          <p:spTgt spid="641"/>
                                        </p:tgtEl>
                                        <p:attrNameLst>
                                          <p:attrName>style.visibility</p:attrName>
                                        </p:attrNameLst>
                                      </p:cBhvr>
                                      <p:to>
                                        <p:strVal val="hidden"/>
                                      </p:to>
                                    </p:set>
                                  </p:childTnLst>
                                </p:cTn>
                              </p:par>
                            </p:childTnLst>
                          </p:cTn>
                        </p:par>
                      </p:childTnLst>
                    </p:cTn>
                  </p:par>
                  <p:par>
                    <p:cTn id="1850" fill="hold">
                      <p:stCondLst>
                        <p:cond delay="indefinite"/>
                      </p:stCondLst>
                      <p:childTnLst>
                        <p:par>
                          <p:cTn id="1851" fill="hold">
                            <p:stCondLst>
                              <p:cond delay="0"/>
                            </p:stCondLst>
                            <p:childTnLst>
                              <p:par>
                                <p:cTn id="1852" presetID="10" presetClass="entr" presetSubtype="0" fill="hold" grpId="0" nodeType="clickEffect">
                                  <p:stCondLst>
                                    <p:cond delay="0"/>
                                  </p:stCondLst>
                                  <p:childTnLst>
                                    <p:set>
                                      <p:cBhvr>
                                        <p:cTn id="1853" dur="1" fill="hold">
                                          <p:stCondLst>
                                            <p:cond delay="0"/>
                                          </p:stCondLst>
                                        </p:cTn>
                                        <p:tgtEl>
                                          <p:spTgt spid="643"/>
                                        </p:tgtEl>
                                        <p:attrNameLst>
                                          <p:attrName>style.visibility</p:attrName>
                                        </p:attrNameLst>
                                      </p:cBhvr>
                                      <p:to>
                                        <p:strVal val="visible"/>
                                      </p:to>
                                    </p:set>
                                    <p:animEffect transition="in" filter="fade">
                                      <p:cBhvr>
                                        <p:cTn id="1854" dur="250"/>
                                        <p:tgtEl>
                                          <p:spTgt spid="643"/>
                                        </p:tgtEl>
                                      </p:cBhvr>
                                    </p:animEffect>
                                  </p:childTnLst>
                                </p:cTn>
                              </p:par>
                              <p:par>
                                <p:cTn id="1855" presetID="22" presetClass="entr" presetSubtype="8" fill="hold" grpId="0" nodeType="withEffect">
                                  <p:stCondLst>
                                    <p:cond delay="0"/>
                                  </p:stCondLst>
                                  <p:childTnLst>
                                    <p:set>
                                      <p:cBhvr>
                                        <p:cTn id="1856" dur="1" fill="hold">
                                          <p:stCondLst>
                                            <p:cond delay="0"/>
                                          </p:stCondLst>
                                        </p:cTn>
                                        <p:tgtEl>
                                          <p:spTgt spid="733"/>
                                        </p:tgtEl>
                                        <p:attrNameLst>
                                          <p:attrName>style.visibility</p:attrName>
                                        </p:attrNameLst>
                                      </p:cBhvr>
                                      <p:to>
                                        <p:strVal val="visible"/>
                                      </p:to>
                                    </p:set>
                                    <p:animEffect transition="in" filter="wipe(left)">
                                      <p:cBhvr>
                                        <p:cTn id="1857" dur="500"/>
                                        <p:tgtEl>
                                          <p:spTgt spid="733"/>
                                        </p:tgtEl>
                                      </p:cBhvr>
                                    </p:animEffect>
                                  </p:childTnLst>
                                </p:cTn>
                              </p:par>
                              <p:par>
                                <p:cTn id="1858" presetID="10" presetClass="exit" presetSubtype="0" fill="hold" grpId="1" nodeType="withEffect">
                                  <p:stCondLst>
                                    <p:cond delay="0"/>
                                  </p:stCondLst>
                                  <p:childTnLst>
                                    <p:animEffect transition="out" filter="fade">
                                      <p:cBhvr>
                                        <p:cTn id="1859" dur="250"/>
                                        <p:tgtEl>
                                          <p:spTgt spid="642"/>
                                        </p:tgtEl>
                                      </p:cBhvr>
                                    </p:animEffect>
                                    <p:set>
                                      <p:cBhvr>
                                        <p:cTn id="1860" dur="1" fill="hold">
                                          <p:stCondLst>
                                            <p:cond delay="249"/>
                                          </p:stCondLst>
                                        </p:cTn>
                                        <p:tgtEl>
                                          <p:spTgt spid="642"/>
                                        </p:tgtEl>
                                        <p:attrNameLst>
                                          <p:attrName>style.visibility</p:attrName>
                                        </p:attrNameLst>
                                      </p:cBhvr>
                                      <p:to>
                                        <p:strVal val="hidden"/>
                                      </p:to>
                                    </p:set>
                                  </p:childTnLst>
                                </p:cTn>
                              </p:par>
                            </p:childTnLst>
                          </p:cTn>
                        </p:par>
                      </p:childTnLst>
                    </p:cTn>
                  </p:par>
                  <p:par>
                    <p:cTn id="1861" fill="hold">
                      <p:stCondLst>
                        <p:cond delay="indefinite"/>
                      </p:stCondLst>
                      <p:childTnLst>
                        <p:par>
                          <p:cTn id="1862" fill="hold">
                            <p:stCondLst>
                              <p:cond delay="0"/>
                            </p:stCondLst>
                            <p:childTnLst>
                              <p:par>
                                <p:cTn id="1863" presetID="10" presetClass="entr" presetSubtype="0" fill="hold" grpId="0" nodeType="clickEffect">
                                  <p:stCondLst>
                                    <p:cond delay="0"/>
                                  </p:stCondLst>
                                  <p:childTnLst>
                                    <p:set>
                                      <p:cBhvr>
                                        <p:cTn id="1864" dur="1" fill="hold">
                                          <p:stCondLst>
                                            <p:cond delay="0"/>
                                          </p:stCondLst>
                                        </p:cTn>
                                        <p:tgtEl>
                                          <p:spTgt spid="644"/>
                                        </p:tgtEl>
                                        <p:attrNameLst>
                                          <p:attrName>style.visibility</p:attrName>
                                        </p:attrNameLst>
                                      </p:cBhvr>
                                      <p:to>
                                        <p:strVal val="visible"/>
                                      </p:to>
                                    </p:set>
                                    <p:animEffect transition="in" filter="fade">
                                      <p:cBhvr>
                                        <p:cTn id="1865" dur="250"/>
                                        <p:tgtEl>
                                          <p:spTgt spid="644"/>
                                        </p:tgtEl>
                                      </p:cBhvr>
                                    </p:animEffect>
                                  </p:childTnLst>
                                </p:cTn>
                              </p:par>
                              <p:par>
                                <p:cTn id="1866" presetID="22" presetClass="entr" presetSubtype="8" fill="hold" grpId="0" nodeType="withEffect">
                                  <p:stCondLst>
                                    <p:cond delay="0"/>
                                  </p:stCondLst>
                                  <p:childTnLst>
                                    <p:set>
                                      <p:cBhvr>
                                        <p:cTn id="1867" dur="1" fill="hold">
                                          <p:stCondLst>
                                            <p:cond delay="0"/>
                                          </p:stCondLst>
                                        </p:cTn>
                                        <p:tgtEl>
                                          <p:spTgt spid="734"/>
                                        </p:tgtEl>
                                        <p:attrNameLst>
                                          <p:attrName>style.visibility</p:attrName>
                                        </p:attrNameLst>
                                      </p:cBhvr>
                                      <p:to>
                                        <p:strVal val="visible"/>
                                      </p:to>
                                    </p:set>
                                    <p:animEffect transition="in" filter="wipe(left)">
                                      <p:cBhvr>
                                        <p:cTn id="1868" dur="500"/>
                                        <p:tgtEl>
                                          <p:spTgt spid="734"/>
                                        </p:tgtEl>
                                      </p:cBhvr>
                                    </p:animEffect>
                                  </p:childTnLst>
                                </p:cTn>
                              </p:par>
                              <p:par>
                                <p:cTn id="1869" presetID="10" presetClass="exit" presetSubtype="0" fill="hold" grpId="1" nodeType="withEffect">
                                  <p:stCondLst>
                                    <p:cond delay="0"/>
                                  </p:stCondLst>
                                  <p:childTnLst>
                                    <p:animEffect transition="out" filter="fade">
                                      <p:cBhvr>
                                        <p:cTn id="1870" dur="250"/>
                                        <p:tgtEl>
                                          <p:spTgt spid="643"/>
                                        </p:tgtEl>
                                      </p:cBhvr>
                                    </p:animEffect>
                                    <p:set>
                                      <p:cBhvr>
                                        <p:cTn id="1871" dur="1" fill="hold">
                                          <p:stCondLst>
                                            <p:cond delay="249"/>
                                          </p:stCondLst>
                                        </p:cTn>
                                        <p:tgtEl>
                                          <p:spTgt spid="643"/>
                                        </p:tgtEl>
                                        <p:attrNameLst>
                                          <p:attrName>style.visibility</p:attrName>
                                        </p:attrNameLst>
                                      </p:cBhvr>
                                      <p:to>
                                        <p:strVal val="hidden"/>
                                      </p:to>
                                    </p:set>
                                  </p:childTnLst>
                                </p:cTn>
                              </p:par>
                            </p:childTnLst>
                          </p:cTn>
                        </p:par>
                      </p:childTnLst>
                    </p:cTn>
                  </p:par>
                  <p:par>
                    <p:cTn id="1872" fill="hold">
                      <p:stCondLst>
                        <p:cond delay="indefinite"/>
                      </p:stCondLst>
                      <p:childTnLst>
                        <p:par>
                          <p:cTn id="1873" fill="hold">
                            <p:stCondLst>
                              <p:cond delay="0"/>
                            </p:stCondLst>
                            <p:childTnLst>
                              <p:par>
                                <p:cTn id="1874" presetID="10" presetClass="entr" presetSubtype="0" fill="hold" grpId="0" nodeType="clickEffect">
                                  <p:stCondLst>
                                    <p:cond delay="0"/>
                                  </p:stCondLst>
                                  <p:childTnLst>
                                    <p:set>
                                      <p:cBhvr>
                                        <p:cTn id="1875" dur="1" fill="hold">
                                          <p:stCondLst>
                                            <p:cond delay="0"/>
                                          </p:stCondLst>
                                        </p:cTn>
                                        <p:tgtEl>
                                          <p:spTgt spid="645"/>
                                        </p:tgtEl>
                                        <p:attrNameLst>
                                          <p:attrName>style.visibility</p:attrName>
                                        </p:attrNameLst>
                                      </p:cBhvr>
                                      <p:to>
                                        <p:strVal val="visible"/>
                                      </p:to>
                                    </p:set>
                                    <p:animEffect transition="in" filter="fade">
                                      <p:cBhvr>
                                        <p:cTn id="1876" dur="250"/>
                                        <p:tgtEl>
                                          <p:spTgt spid="645"/>
                                        </p:tgtEl>
                                      </p:cBhvr>
                                    </p:animEffect>
                                  </p:childTnLst>
                                </p:cTn>
                              </p:par>
                              <p:par>
                                <p:cTn id="1877" presetID="22" presetClass="entr" presetSubtype="8" fill="hold" grpId="0" nodeType="withEffect">
                                  <p:stCondLst>
                                    <p:cond delay="0"/>
                                  </p:stCondLst>
                                  <p:childTnLst>
                                    <p:set>
                                      <p:cBhvr>
                                        <p:cTn id="1878" dur="1" fill="hold">
                                          <p:stCondLst>
                                            <p:cond delay="0"/>
                                          </p:stCondLst>
                                        </p:cTn>
                                        <p:tgtEl>
                                          <p:spTgt spid="735"/>
                                        </p:tgtEl>
                                        <p:attrNameLst>
                                          <p:attrName>style.visibility</p:attrName>
                                        </p:attrNameLst>
                                      </p:cBhvr>
                                      <p:to>
                                        <p:strVal val="visible"/>
                                      </p:to>
                                    </p:set>
                                    <p:animEffect transition="in" filter="wipe(left)">
                                      <p:cBhvr>
                                        <p:cTn id="1879" dur="500"/>
                                        <p:tgtEl>
                                          <p:spTgt spid="735"/>
                                        </p:tgtEl>
                                      </p:cBhvr>
                                    </p:animEffect>
                                  </p:childTnLst>
                                </p:cTn>
                              </p:par>
                              <p:par>
                                <p:cTn id="1880" presetID="10" presetClass="exit" presetSubtype="0" fill="hold" grpId="1" nodeType="withEffect">
                                  <p:stCondLst>
                                    <p:cond delay="0"/>
                                  </p:stCondLst>
                                  <p:childTnLst>
                                    <p:animEffect transition="out" filter="fade">
                                      <p:cBhvr>
                                        <p:cTn id="1881" dur="250"/>
                                        <p:tgtEl>
                                          <p:spTgt spid="644"/>
                                        </p:tgtEl>
                                      </p:cBhvr>
                                    </p:animEffect>
                                    <p:set>
                                      <p:cBhvr>
                                        <p:cTn id="1882" dur="1" fill="hold">
                                          <p:stCondLst>
                                            <p:cond delay="249"/>
                                          </p:stCondLst>
                                        </p:cTn>
                                        <p:tgtEl>
                                          <p:spTgt spid="644"/>
                                        </p:tgtEl>
                                        <p:attrNameLst>
                                          <p:attrName>style.visibility</p:attrName>
                                        </p:attrNameLst>
                                      </p:cBhvr>
                                      <p:to>
                                        <p:strVal val="hidden"/>
                                      </p:to>
                                    </p:set>
                                  </p:childTnLst>
                                </p:cTn>
                              </p:par>
                            </p:childTnLst>
                          </p:cTn>
                        </p:par>
                      </p:childTnLst>
                    </p:cTn>
                  </p:par>
                  <p:par>
                    <p:cTn id="1883" fill="hold">
                      <p:stCondLst>
                        <p:cond delay="indefinite"/>
                      </p:stCondLst>
                      <p:childTnLst>
                        <p:par>
                          <p:cTn id="1884" fill="hold">
                            <p:stCondLst>
                              <p:cond delay="0"/>
                            </p:stCondLst>
                            <p:childTnLst>
                              <p:par>
                                <p:cTn id="1885" presetID="10" presetClass="entr" presetSubtype="0" fill="hold" grpId="0" nodeType="clickEffect">
                                  <p:stCondLst>
                                    <p:cond delay="0"/>
                                  </p:stCondLst>
                                  <p:childTnLst>
                                    <p:set>
                                      <p:cBhvr>
                                        <p:cTn id="1886" dur="1" fill="hold">
                                          <p:stCondLst>
                                            <p:cond delay="0"/>
                                          </p:stCondLst>
                                        </p:cTn>
                                        <p:tgtEl>
                                          <p:spTgt spid="646"/>
                                        </p:tgtEl>
                                        <p:attrNameLst>
                                          <p:attrName>style.visibility</p:attrName>
                                        </p:attrNameLst>
                                      </p:cBhvr>
                                      <p:to>
                                        <p:strVal val="visible"/>
                                      </p:to>
                                    </p:set>
                                    <p:animEffect transition="in" filter="fade">
                                      <p:cBhvr>
                                        <p:cTn id="1887" dur="250"/>
                                        <p:tgtEl>
                                          <p:spTgt spid="646"/>
                                        </p:tgtEl>
                                      </p:cBhvr>
                                    </p:animEffect>
                                  </p:childTnLst>
                                </p:cTn>
                              </p:par>
                              <p:par>
                                <p:cTn id="1888" presetID="22" presetClass="entr" presetSubtype="8" fill="hold" grpId="0" nodeType="withEffect">
                                  <p:stCondLst>
                                    <p:cond delay="0"/>
                                  </p:stCondLst>
                                  <p:childTnLst>
                                    <p:set>
                                      <p:cBhvr>
                                        <p:cTn id="1889" dur="1" fill="hold">
                                          <p:stCondLst>
                                            <p:cond delay="0"/>
                                          </p:stCondLst>
                                        </p:cTn>
                                        <p:tgtEl>
                                          <p:spTgt spid="736"/>
                                        </p:tgtEl>
                                        <p:attrNameLst>
                                          <p:attrName>style.visibility</p:attrName>
                                        </p:attrNameLst>
                                      </p:cBhvr>
                                      <p:to>
                                        <p:strVal val="visible"/>
                                      </p:to>
                                    </p:set>
                                    <p:animEffect transition="in" filter="wipe(left)">
                                      <p:cBhvr>
                                        <p:cTn id="1890" dur="500"/>
                                        <p:tgtEl>
                                          <p:spTgt spid="736"/>
                                        </p:tgtEl>
                                      </p:cBhvr>
                                    </p:animEffect>
                                  </p:childTnLst>
                                </p:cTn>
                              </p:par>
                              <p:par>
                                <p:cTn id="1891" presetID="10" presetClass="exit" presetSubtype="0" fill="hold" grpId="1" nodeType="withEffect">
                                  <p:stCondLst>
                                    <p:cond delay="0"/>
                                  </p:stCondLst>
                                  <p:childTnLst>
                                    <p:animEffect transition="out" filter="fade">
                                      <p:cBhvr>
                                        <p:cTn id="1892" dur="250"/>
                                        <p:tgtEl>
                                          <p:spTgt spid="645"/>
                                        </p:tgtEl>
                                      </p:cBhvr>
                                    </p:animEffect>
                                    <p:set>
                                      <p:cBhvr>
                                        <p:cTn id="1893" dur="1" fill="hold">
                                          <p:stCondLst>
                                            <p:cond delay="249"/>
                                          </p:stCondLst>
                                        </p:cTn>
                                        <p:tgtEl>
                                          <p:spTgt spid="645"/>
                                        </p:tgtEl>
                                        <p:attrNameLst>
                                          <p:attrName>style.visibility</p:attrName>
                                        </p:attrNameLst>
                                      </p:cBhvr>
                                      <p:to>
                                        <p:strVal val="hidden"/>
                                      </p:to>
                                    </p:set>
                                  </p:childTnLst>
                                </p:cTn>
                              </p:par>
                            </p:childTnLst>
                          </p:cTn>
                        </p:par>
                      </p:childTnLst>
                    </p:cTn>
                  </p:par>
                  <p:par>
                    <p:cTn id="1894" fill="hold">
                      <p:stCondLst>
                        <p:cond delay="indefinite"/>
                      </p:stCondLst>
                      <p:childTnLst>
                        <p:par>
                          <p:cTn id="1895" fill="hold">
                            <p:stCondLst>
                              <p:cond delay="0"/>
                            </p:stCondLst>
                            <p:childTnLst>
                              <p:par>
                                <p:cTn id="1896" presetID="10" presetClass="entr" presetSubtype="0" fill="hold" grpId="0" nodeType="clickEffect">
                                  <p:stCondLst>
                                    <p:cond delay="0"/>
                                  </p:stCondLst>
                                  <p:childTnLst>
                                    <p:set>
                                      <p:cBhvr>
                                        <p:cTn id="1897" dur="1" fill="hold">
                                          <p:stCondLst>
                                            <p:cond delay="0"/>
                                          </p:stCondLst>
                                        </p:cTn>
                                        <p:tgtEl>
                                          <p:spTgt spid="647"/>
                                        </p:tgtEl>
                                        <p:attrNameLst>
                                          <p:attrName>style.visibility</p:attrName>
                                        </p:attrNameLst>
                                      </p:cBhvr>
                                      <p:to>
                                        <p:strVal val="visible"/>
                                      </p:to>
                                    </p:set>
                                    <p:animEffect transition="in" filter="fade">
                                      <p:cBhvr>
                                        <p:cTn id="1898" dur="250"/>
                                        <p:tgtEl>
                                          <p:spTgt spid="647"/>
                                        </p:tgtEl>
                                      </p:cBhvr>
                                    </p:animEffect>
                                  </p:childTnLst>
                                </p:cTn>
                              </p:par>
                              <p:par>
                                <p:cTn id="1899" presetID="22" presetClass="entr" presetSubtype="8" fill="hold" grpId="0" nodeType="withEffect">
                                  <p:stCondLst>
                                    <p:cond delay="0"/>
                                  </p:stCondLst>
                                  <p:childTnLst>
                                    <p:set>
                                      <p:cBhvr>
                                        <p:cTn id="1900" dur="1" fill="hold">
                                          <p:stCondLst>
                                            <p:cond delay="0"/>
                                          </p:stCondLst>
                                        </p:cTn>
                                        <p:tgtEl>
                                          <p:spTgt spid="737"/>
                                        </p:tgtEl>
                                        <p:attrNameLst>
                                          <p:attrName>style.visibility</p:attrName>
                                        </p:attrNameLst>
                                      </p:cBhvr>
                                      <p:to>
                                        <p:strVal val="visible"/>
                                      </p:to>
                                    </p:set>
                                    <p:animEffect transition="in" filter="wipe(left)">
                                      <p:cBhvr>
                                        <p:cTn id="1901" dur="500"/>
                                        <p:tgtEl>
                                          <p:spTgt spid="737"/>
                                        </p:tgtEl>
                                      </p:cBhvr>
                                    </p:animEffect>
                                  </p:childTnLst>
                                </p:cTn>
                              </p:par>
                              <p:par>
                                <p:cTn id="1902" presetID="10" presetClass="exit" presetSubtype="0" fill="hold" grpId="1" nodeType="withEffect">
                                  <p:stCondLst>
                                    <p:cond delay="0"/>
                                  </p:stCondLst>
                                  <p:childTnLst>
                                    <p:animEffect transition="out" filter="fade">
                                      <p:cBhvr>
                                        <p:cTn id="1903" dur="250"/>
                                        <p:tgtEl>
                                          <p:spTgt spid="646"/>
                                        </p:tgtEl>
                                      </p:cBhvr>
                                    </p:animEffect>
                                    <p:set>
                                      <p:cBhvr>
                                        <p:cTn id="1904" dur="1" fill="hold">
                                          <p:stCondLst>
                                            <p:cond delay="249"/>
                                          </p:stCondLst>
                                        </p:cTn>
                                        <p:tgtEl>
                                          <p:spTgt spid="646"/>
                                        </p:tgtEl>
                                        <p:attrNameLst>
                                          <p:attrName>style.visibility</p:attrName>
                                        </p:attrNameLst>
                                      </p:cBhvr>
                                      <p:to>
                                        <p:strVal val="hidden"/>
                                      </p:to>
                                    </p:set>
                                  </p:childTnLst>
                                </p:cTn>
                              </p:par>
                            </p:childTnLst>
                          </p:cTn>
                        </p:par>
                      </p:childTnLst>
                    </p:cTn>
                  </p:par>
                  <p:par>
                    <p:cTn id="1905" fill="hold">
                      <p:stCondLst>
                        <p:cond delay="indefinite"/>
                      </p:stCondLst>
                      <p:childTnLst>
                        <p:par>
                          <p:cTn id="1906" fill="hold">
                            <p:stCondLst>
                              <p:cond delay="0"/>
                            </p:stCondLst>
                            <p:childTnLst>
                              <p:par>
                                <p:cTn id="1907" presetID="10" presetClass="entr" presetSubtype="0" fill="hold" grpId="0" nodeType="clickEffect">
                                  <p:stCondLst>
                                    <p:cond delay="0"/>
                                  </p:stCondLst>
                                  <p:childTnLst>
                                    <p:set>
                                      <p:cBhvr>
                                        <p:cTn id="1908" dur="1" fill="hold">
                                          <p:stCondLst>
                                            <p:cond delay="0"/>
                                          </p:stCondLst>
                                        </p:cTn>
                                        <p:tgtEl>
                                          <p:spTgt spid="648"/>
                                        </p:tgtEl>
                                        <p:attrNameLst>
                                          <p:attrName>style.visibility</p:attrName>
                                        </p:attrNameLst>
                                      </p:cBhvr>
                                      <p:to>
                                        <p:strVal val="visible"/>
                                      </p:to>
                                    </p:set>
                                    <p:animEffect transition="in" filter="fade">
                                      <p:cBhvr>
                                        <p:cTn id="1909" dur="250"/>
                                        <p:tgtEl>
                                          <p:spTgt spid="648"/>
                                        </p:tgtEl>
                                      </p:cBhvr>
                                    </p:animEffect>
                                  </p:childTnLst>
                                </p:cTn>
                              </p:par>
                              <p:par>
                                <p:cTn id="1910" presetID="22" presetClass="entr" presetSubtype="8" fill="hold" grpId="0" nodeType="withEffect">
                                  <p:stCondLst>
                                    <p:cond delay="0"/>
                                  </p:stCondLst>
                                  <p:childTnLst>
                                    <p:set>
                                      <p:cBhvr>
                                        <p:cTn id="1911" dur="1" fill="hold">
                                          <p:stCondLst>
                                            <p:cond delay="0"/>
                                          </p:stCondLst>
                                        </p:cTn>
                                        <p:tgtEl>
                                          <p:spTgt spid="738"/>
                                        </p:tgtEl>
                                        <p:attrNameLst>
                                          <p:attrName>style.visibility</p:attrName>
                                        </p:attrNameLst>
                                      </p:cBhvr>
                                      <p:to>
                                        <p:strVal val="visible"/>
                                      </p:to>
                                    </p:set>
                                    <p:animEffect transition="in" filter="wipe(left)">
                                      <p:cBhvr>
                                        <p:cTn id="1912" dur="500"/>
                                        <p:tgtEl>
                                          <p:spTgt spid="738"/>
                                        </p:tgtEl>
                                      </p:cBhvr>
                                    </p:animEffect>
                                  </p:childTnLst>
                                </p:cTn>
                              </p:par>
                              <p:par>
                                <p:cTn id="1913" presetID="10" presetClass="exit" presetSubtype="0" fill="hold" grpId="1" nodeType="withEffect">
                                  <p:stCondLst>
                                    <p:cond delay="0"/>
                                  </p:stCondLst>
                                  <p:childTnLst>
                                    <p:animEffect transition="out" filter="fade">
                                      <p:cBhvr>
                                        <p:cTn id="1914" dur="250"/>
                                        <p:tgtEl>
                                          <p:spTgt spid="647"/>
                                        </p:tgtEl>
                                      </p:cBhvr>
                                    </p:animEffect>
                                    <p:set>
                                      <p:cBhvr>
                                        <p:cTn id="1915" dur="1" fill="hold">
                                          <p:stCondLst>
                                            <p:cond delay="249"/>
                                          </p:stCondLst>
                                        </p:cTn>
                                        <p:tgtEl>
                                          <p:spTgt spid="647"/>
                                        </p:tgtEl>
                                        <p:attrNameLst>
                                          <p:attrName>style.visibility</p:attrName>
                                        </p:attrNameLst>
                                      </p:cBhvr>
                                      <p:to>
                                        <p:strVal val="hidden"/>
                                      </p:to>
                                    </p:set>
                                  </p:childTnLst>
                                </p:cTn>
                              </p:par>
                            </p:childTnLst>
                          </p:cTn>
                        </p:par>
                      </p:childTnLst>
                    </p:cTn>
                  </p:par>
                  <p:par>
                    <p:cTn id="1916" fill="hold">
                      <p:stCondLst>
                        <p:cond delay="indefinite"/>
                      </p:stCondLst>
                      <p:childTnLst>
                        <p:par>
                          <p:cTn id="1917" fill="hold">
                            <p:stCondLst>
                              <p:cond delay="0"/>
                            </p:stCondLst>
                            <p:childTnLst>
                              <p:par>
                                <p:cTn id="1918" presetID="10" presetClass="entr" presetSubtype="0" fill="hold" grpId="0" nodeType="clickEffect">
                                  <p:stCondLst>
                                    <p:cond delay="0"/>
                                  </p:stCondLst>
                                  <p:childTnLst>
                                    <p:set>
                                      <p:cBhvr>
                                        <p:cTn id="1919" dur="1" fill="hold">
                                          <p:stCondLst>
                                            <p:cond delay="0"/>
                                          </p:stCondLst>
                                        </p:cTn>
                                        <p:tgtEl>
                                          <p:spTgt spid="649"/>
                                        </p:tgtEl>
                                        <p:attrNameLst>
                                          <p:attrName>style.visibility</p:attrName>
                                        </p:attrNameLst>
                                      </p:cBhvr>
                                      <p:to>
                                        <p:strVal val="visible"/>
                                      </p:to>
                                    </p:set>
                                    <p:animEffect transition="in" filter="fade">
                                      <p:cBhvr>
                                        <p:cTn id="1920" dur="250"/>
                                        <p:tgtEl>
                                          <p:spTgt spid="649"/>
                                        </p:tgtEl>
                                      </p:cBhvr>
                                    </p:animEffect>
                                  </p:childTnLst>
                                </p:cTn>
                              </p:par>
                              <p:par>
                                <p:cTn id="1921" presetID="22" presetClass="entr" presetSubtype="8" fill="hold" grpId="0" nodeType="withEffect">
                                  <p:stCondLst>
                                    <p:cond delay="0"/>
                                  </p:stCondLst>
                                  <p:childTnLst>
                                    <p:set>
                                      <p:cBhvr>
                                        <p:cTn id="1922" dur="1" fill="hold">
                                          <p:stCondLst>
                                            <p:cond delay="0"/>
                                          </p:stCondLst>
                                        </p:cTn>
                                        <p:tgtEl>
                                          <p:spTgt spid="739"/>
                                        </p:tgtEl>
                                        <p:attrNameLst>
                                          <p:attrName>style.visibility</p:attrName>
                                        </p:attrNameLst>
                                      </p:cBhvr>
                                      <p:to>
                                        <p:strVal val="visible"/>
                                      </p:to>
                                    </p:set>
                                    <p:animEffect transition="in" filter="wipe(left)">
                                      <p:cBhvr>
                                        <p:cTn id="1923" dur="500"/>
                                        <p:tgtEl>
                                          <p:spTgt spid="739"/>
                                        </p:tgtEl>
                                      </p:cBhvr>
                                    </p:animEffect>
                                  </p:childTnLst>
                                </p:cTn>
                              </p:par>
                              <p:par>
                                <p:cTn id="1924" presetID="10" presetClass="exit" presetSubtype="0" fill="hold" grpId="1" nodeType="withEffect">
                                  <p:stCondLst>
                                    <p:cond delay="0"/>
                                  </p:stCondLst>
                                  <p:childTnLst>
                                    <p:animEffect transition="out" filter="fade">
                                      <p:cBhvr>
                                        <p:cTn id="1925" dur="250"/>
                                        <p:tgtEl>
                                          <p:spTgt spid="648"/>
                                        </p:tgtEl>
                                      </p:cBhvr>
                                    </p:animEffect>
                                    <p:set>
                                      <p:cBhvr>
                                        <p:cTn id="1926" dur="1" fill="hold">
                                          <p:stCondLst>
                                            <p:cond delay="249"/>
                                          </p:stCondLst>
                                        </p:cTn>
                                        <p:tgtEl>
                                          <p:spTgt spid="648"/>
                                        </p:tgtEl>
                                        <p:attrNameLst>
                                          <p:attrName>style.visibility</p:attrName>
                                        </p:attrNameLst>
                                      </p:cBhvr>
                                      <p:to>
                                        <p:strVal val="hidden"/>
                                      </p:to>
                                    </p:set>
                                  </p:childTnLst>
                                </p:cTn>
                              </p:par>
                            </p:childTnLst>
                          </p:cTn>
                        </p:par>
                      </p:childTnLst>
                    </p:cTn>
                  </p:par>
                  <p:par>
                    <p:cTn id="1927" fill="hold">
                      <p:stCondLst>
                        <p:cond delay="indefinite"/>
                      </p:stCondLst>
                      <p:childTnLst>
                        <p:par>
                          <p:cTn id="1928" fill="hold">
                            <p:stCondLst>
                              <p:cond delay="0"/>
                            </p:stCondLst>
                            <p:childTnLst>
                              <p:par>
                                <p:cTn id="1929" presetID="10" presetClass="entr" presetSubtype="0" fill="hold" grpId="0" nodeType="clickEffect">
                                  <p:stCondLst>
                                    <p:cond delay="0"/>
                                  </p:stCondLst>
                                  <p:childTnLst>
                                    <p:set>
                                      <p:cBhvr>
                                        <p:cTn id="1930" dur="1" fill="hold">
                                          <p:stCondLst>
                                            <p:cond delay="0"/>
                                          </p:stCondLst>
                                        </p:cTn>
                                        <p:tgtEl>
                                          <p:spTgt spid="650"/>
                                        </p:tgtEl>
                                        <p:attrNameLst>
                                          <p:attrName>style.visibility</p:attrName>
                                        </p:attrNameLst>
                                      </p:cBhvr>
                                      <p:to>
                                        <p:strVal val="visible"/>
                                      </p:to>
                                    </p:set>
                                    <p:animEffect transition="in" filter="fade">
                                      <p:cBhvr>
                                        <p:cTn id="1931" dur="250"/>
                                        <p:tgtEl>
                                          <p:spTgt spid="650"/>
                                        </p:tgtEl>
                                      </p:cBhvr>
                                    </p:animEffect>
                                  </p:childTnLst>
                                </p:cTn>
                              </p:par>
                              <p:par>
                                <p:cTn id="1932" presetID="22" presetClass="entr" presetSubtype="8" fill="hold" grpId="0" nodeType="withEffect">
                                  <p:stCondLst>
                                    <p:cond delay="0"/>
                                  </p:stCondLst>
                                  <p:childTnLst>
                                    <p:set>
                                      <p:cBhvr>
                                        <p:cTn id="1933" dur="1" fill="hold">
                                          <p:stCondLst>
                                            <p:cond delay="0"/>
                                          </p:stCondLst>
                                        </p:cTn>
                                        <p:tgtEl>
                                          <p:spTgt spid="740"/>
                                        </p:tgtEl>
                                        <p:attrNameLst>
                                          <p:attrName>style.visibility</p:attrName>
                                        </p:attrNameLst>
                                      </p:cBhvr>
                                      <p:to>
                                        <p:strVal val="visible"/>
                                      </p:to>
                                    </p:set>
                                    <p:animEffect transition="in" filter="wipe(left)">
                                      <p:cBhvr>
                                        <p:cTn id="1934" dur="500"/>
                                        <p:tgtEl>
                                          <p:spTgt spid="740"/>
                                        </p:tgtEl>
                                      </p:cBhvr>
                                    </p:animEffect>
                                  </p:childTnLst>
                                </p:cTn>
                              </p:par>
                              <p:par>
                                <p:cTn id="1935" presetID="10" presetClass="exit" presetSubtype="0" fill="hold" grpId="1" nodeType="withEffect">
                                  <p:stCondLst>
                                    <p:cond delay="0"/>
                                  </p:stCondLst>
                                  <p:childTnLst>
                                    <p:animEffect transition="out" filter="fade">
                                      <p:cBhvr>
                                        <p:cTn id="1936" dur="250"/>
                                        <p:tgtEl>
                                          <p:spTgt spid="649"/>
                                        </p:tgtEl>
                                      </p:cBhvr>
                                    </p:animEffect>
                                    <p:set>
                                      <p:cBhvr>
                                        <p:cTn id="1937" dur="1" fill="hold">
                                          <p:stCondLst>
                                            <p:cond delay="249"/>
                                          </p:stCondLst>
                                        </p:cTn>
                                        <p:tgtEl>
                                          <p:spTgt spid="649"/>
                                        </p:tgtEl>
                                        <p:attrNameLst>
                                          <p:attrName>style.visibility</p:attrName>
                                        </p:attrNameLst>
                                      </p:cBhvr>
                                      <p:to>
                                        <p:strVal val="hidden"/>
                                      </p:to>
                                    </p:set>
                                  </p:childTnLst>
                                </p:cTn>
                              </p:par>
                            </p:childTnLst>
                          </p:cTn>
                        </p:par>
                      </p:childTnLst>
                    </p:cTn>
                  </p:par>
                  <p:par>
                    <p:cTn id="1938" fill="hold">
                      <p:stCondLst>
                        <p:cond delay="indefinite"/>
                      </p:stCondLst>
                      <p:childTnLst>
                        <p:par>
                          <p:cTn id="1939" fill="hold">
                            <p:stCondLst>
                              <p:cond delay="0"/>
                            </p:stCondLst>
                            <p:childTnLst>
                              <p:par>
                                <p:cTn id="1940" presetID="10" presetClass="entr" presetSubtype="0" fill="hold" grpId="0" nodeType="clickEffect">
                                  <p:stCondLst>
                                    <p:cond delay="0"/>
                                  </p:stCondLst>
                                  <p:childTnLst>
                                    <p:set>
                                      <p:cBhvr>
                                        <p:cTn id="1941" dur="1" fill="hold">
                                          <p:stCondLst>
                                            <p:cond delay="0"/>
                                          </p:stCondLst>
                                        </p:cTn>
                                        <p:tgtEl>
                                          <p:spTgt spid="651"/>
                                        </p:tgtEl>
                                        <p:attrNameLst>
                                          <p:attrName>style.visibility</p:attrName>
                                        </p:attrNameLst>
                                      </p:cBhvr>
                                      <p:to>
                                        <p:strVal val="visible"/>
                                      </p:to>
                                    </p:set>
                                    <p:animEffect transition="in" filter="fade">
                                      <p:cBhvr>
                                        <p:cTn id="1942" dur="250"/>
                                        <p:tgtEl>
                                          <p:spTgt spid="651"/>
                                        </p:tgtEl>
                                      </p:cBhvr>
                                    </p:animEffect>
                                  </p:childTnLst>
                                </p:cTn>
                              </p:par>
                              <p:par>
                                <p:cTn id="1943" presetID="22" presetClass="entr" presetSubtype="8" fill="hold" grpId="0" nodeType="withEffect">
                                  <p:stCondLst>
                                    <p:cond delay="0"/>
                                  </p:stCondLst>
                                  <p:childTnLst>
                                    <p:set>
                                      <p:cBhvr>
                                        <p:cTn id="1944" dur="1" fill="hold">
                                          <p:stCondLst>
                                            <p:cond delay="0"/>
                                          </p:stCondLst>
                                        </p:cTn>
                                        <p:tgtEl>
                                          <p:spTgt spid="741"/>
                                        </p:tgtEl>
                                        <p:attrNameLst>
                                          <p:attrName>style.visibility</p:attrName>
                                        </p:attrNameLst>
                                      </p:cBhvr>
                                      <p:to>
                                        <p:strVal val="visible"/>
                                      </p:to>
                                    </p:set>
                                    <p:animEffect transition="in" filter="wipe(left)">
                                      <p:cBhvr>
                                        <p:cTn id="1945" dur="500"/>
                                        <p:tgtEl>
                                          <p:spTgt spid="741"/>
                                        </p:tgtEl>
                                      </p:cBhvr>
                                    </p:animEffect>
                                  </p:childTnLst>
                                </p:cTn>
                              </p:par>
                              <p:par>
                                <p:cTn id="1946" presetID="10" presetClass="exit" presetSubtype="0" fill="hold" grpId="1" nodeType="withEffect">
                                  <p:stCondLst>
                                    <p:cond delay="0"/>
                                  </p:stCondLst>
                                  <p:childTnLst>
                                    <p:animEffect transition="out" filter="fade">
                                      <p:cBhvr>
                                        <p:cTn id="1947" dur="250"/>
                                        <p:tgtEl>
                                          <p:spTgt spid="650"/>
                                        </p:tgtEl>
                                      </p:cBhvr>
                                    </p:animEffect>
                                    <p:set>
                                      <p:cBhvr>
                                        <p:cTn id="1948" dur="1" fill="hold">
                                          <p:stCondLst>
                                            <p:cond delay="249"/>
                                          </p:stCondLst>
                                        </p:cTn>
                                        <p:tgtEl>
                                          <p:spTgt spid="650"/>
                                        </p:tgtEl>
                                        <p:attrNameLst>
                                          <p:attrName>style.visibility</p:attrName>
                                        </p:attrNameLst>
                                      </p:cBhvr>
                                      <p:to>
                                        <p:strVal val="hidden"/>
                                      </p:to>
                                    </p:set>
                                  </p:childTnLst>
                                </p:cTn>
                              </p:par>
                            </p:childTnLst>
                          </p:cTn>
                        </p:par>
                      </p:childTnLst>
                    </p:cTn>
                  </p:par>
                  <p:par>
                    <p:cTn id="1949" fill="hold">
                      <p:stCondLst>
                        <p:cond delay="indefinite"/>
                      </p:stCondLst>
                      <p:childTnLst>
                        <p:par>
                          <p:cTn id="1950" fill="hold">
                            <p:stCondLst>
                              <p:cond delay="0"/>
                            </p:stCondLst>
                            <p:childTnLst>
                              <p:par>
                                <p:cTn id="1951" presetID="10" presetClass="entr" presetSubtype="0" fill="hold" grpId="0" nodeType="clickEffect">
                                  <p:stCondLst>
                                    <p:cond delay="0"/>
                                  </p:stCondLst>
                                  <p:childTnLst>
                                    <p:set>
                                      <p:cBhvr>
                                        <p:cTn id="1952" dur="1" fill="hold">
                                          <p:stCondLst>
                                            <p:cond delay="0"/>
                                          </p:stCondLst>
                                        </p:cTn>
                                        <p:tgtEl>
                                          <p:spTgt spid="652"/>
                                        </p:tgtEl>
                                        <p:attrNameLst>
                                          <p:attrName>style.visibility</p:attrName>
                                        </p:attrNameLst>
                                      </p:cBhvr>
                                      <p:to>
                                        <p:strVal val="visible"/>
                                      </p:to>
                                    </p:set>
                                    <p:animEffect transition="in" filter="fade">
                                      <p:cBhvr>
                                        <p:cTn id="1953" dur="250"/>
                                        <p:tgtEl>
                                          <p:spTgt spid="652"/>
                                        </p:tgtEl>
                                      </p:cBhvr>
                                    </p:animEffect>
                                  </p:childTnLst>
                                </p:cTn>
                              </p:par>
                              <p:par>
                                <p:cTn id="1954" presetID="22" presetClass="entr" presetSubtype="8" fill="hold" grpId="0" nodeType="withEffect">
                                  <p:stCondLst>
                                    <p:cond delay="0"/>
                                  </p:stCondLst>
                                  <p:childTnLst>
                                    <p:set>
                                      <p:cBhvr>
                                        <p:cTn id="1955" dur="1" fill="hold">
                                          <p:stCondLst>
                                            <p:cond delay="0"/>
                                          </p:stCondLst>
                                        </p:cTn>
                                        <p:tgtEl>
                                          <p:spTgt spid="742"/>
                                        </p:tgtEl>
                                        <p:attrNameLst>
                                          <p:attrName>style.visibility</p:attrName>
                                        </p:attrNameLst>
                                      </p:cBhvr>
                                      <p:to>
                                        <p:strVal val="visible"/>
                                      </p:to>
                                    </p:set>
                                    <p:animEffect transition="in" filter="wipe(left)">
                                      <p:cBhvr>
                                        <p:cTn id="1956" dur="500"/>
                                        <p:tgtEl>
                                          <p:spTgt spid="742"/>
                                        </p:tgtEl>
                                      </p:cBhvr>
                                    </p:animEffect>
                                  </p:childTnLst>
                                </p:cTn>
                              </p:par>
                              <p:par>
                                <p:cTn id="1957" presetID="10" presetClass="exit" presetSubtype="0" fill="hold" grpId="1" nodeType="withEffect">
                                  <p:stCondLst>
                                    <p:cond delay="0"/>
                                  </p:stCondLst>
                                  <p:childTnLst>
                                    <p:animEffect transition="out" filter="fade">
                                      <p:cBhvr>
                                        <p:cTn id="1958" dur="250"/>
                                        <p:tgtEl>
                                          <p:spTgt spid="651"/>
                                        </p:tgtEl>
                                      </p:cBhvr>
                                    </p:animEffect>
                                    <p:set>
                                      <p:cBhvr>
                                        <p:cTn id="1959" dur="1" fill="hold">
                                          <p:stCondLst>
                                            <p:cond delay="249"/>
                                          </p:stCondLst>
                                        </p:cTn>
                                        <p:tgtEl>
                                          <p:spTgt spid="651"/>
                                        </p:tgtEl>
                                        <p:attrNameLst>
                                          <p:attrName>style.visibility</p:attrName>
                                        </p:attrNameLst>
                                      </p:cBhvr>
                                      <p:to>
                                        <p:strVal val="hidden"/>
                                      </p:to>
                                    </p:set>
                                  </p:childTnLst>
                                </p:cTn>
                              </p:par>
                            </p:childTnLst>
                          </p:cTn>
                        </p:par>
                      </p:childTnLst>
                    </p:cTn>
                  </p:par>
                  <p:par>
                    <p:cTn id="1960" fill="hold">
                      <p:stCondLst>
                        <p:cond delay="indefinite"/>
                      </p:stCondLst>
                      <p:childTnLst>
                        <p:par>
                          <p:cTn id="1961" fill="hold">
                            <p:stCondLst>
                              <p:cond delay="0"/>
                            </p:stCondLst>
                            <p:childTnLst>
                              <p:par>
                                <p:cTn id="1962" presetID="10" presetClass="entr" presetSubtype="0" fill="hold" grpId="0" nodeType="clickEffect">
                                  <p:stCondLst>
                                    <p:cond delay="0"/>
                                  </p:stCondLst>
                                  <p:childTnLst>
                                    <p:set>
                                      <p:cBhvr>
                                        <p:cTn id="1963" dur="1" fill="hold">
                                          <p:stCondLst>
                                            <p:cond delay="0"/>
                                          </p:stCondLst>
                                        </p:cTn>
                                        <p:tgtEl>
                                          <p:spTgt spid="653"/>
                                        </p:tgtEl>
                                        <p:attrNameLst>
                                          <p:attrName>style.visibility</p:attrName>
                                        </p:attrNameLst>
                                      </p:cBhvr>
                                      <p:to>
                                        <p:strVal val="visible"/>
                                      </p:to>
                                    </p:set>
                                    <p:animEffect transition="in" filter="fade">
                                      <p:cBhvr>
                                        <p:cTn id="1964" dur="250"/>
                                        <p:tgtEl>
                                          <p:spTgt spid="653"/>
                                        </p:tgtEl>
                                      </p:cBhvr>
                                    </p:animEffect>
                                  </p:childTnLst>
                                </p:cTn>
                              </p:par>
                              <p:par>
                                <p:cTn id="1965" presetID="22" presetClass="entr" presetSubtype="8" fill="hold" grpId="0" nodeType="withEffect">
                                  <p:stCondLst>
                                    <p:cond delay="0"/>
                                  </p:stCondLst>
                                  <p:childTnLst>
                                    <p:set>
                                      <p:cBhvr>
                                        <p:cTn id="1966" dur="1" fill="hold">
                                          <p:stCondLst>
                                            <p:cond delay="0"/>
                                          </p:stCondLst>
                                        </p:cTn>
                                        <p:tgtEl>
                                          <p:spTgt spid="743"/>
                                        </p:tgtEl>
                                        <p:attrNameLst>
                                          <p:attrName>style.visibility</p:attrName>
                                        </p:attrNameLst>
                                      </p:cBhvr>
                                      <p:to>
                                        <p:strVal val="visible"/>
                                      </p:to>
                                    </p:set>
                                    <p:animEffect transition="in" filter="wipe(left)">
                                      <p:cBhvr>
                                        <p:cTn id="1967" dur="500"/>
                                        <p:tgtEl>
                                          <p:spTgt spid="743"/>
                                        </p:tgtEl>
                                      </p:cBhvr>
                                    </p:animEffect>
                                  </p:childTnLst>
                                </p:cTn>
                              </p:par>
                              <p:par>
                                <p:cTn id="1968" presetID="10" presetClass="exit" presetSubtype="0" fill="hold" grpId="1" nodeType="withEffect">
                                  <p:stCondLst>
                                    <p:cond delay="0"/>
                                  </p:stCondLst>
                                  <p:childTnLst>
                                    <p:animEffect transition="out" filter="fade">
                                      <p:cBhvr>
                                        <p:cTn id="1969" dur="250"/>
                                        <p:tgtEl>
                                          <p:spTgt spid="652"/>
                                        </p:tgtEl>
                                      </p:cBhvr>
                                    </p:animEffect>
                                    <p:set>
                                      <p:cBhvr>
                                        <p:cTn id="1970" dur="1" fill="hold">
                                          <p:stCondLst>
                                            <p:cond delay="249"/>
                                          </p:stCondLst>
                                        </p:cTn>
                                        <p:tgtEl>
                                          <p:spTgt spid="652"/>
                                        </p:tgtEl>
                                        <p:attrNameLst>
                                          <p:attrName>style.visibility</p:attrName>
                                        </p:attrNameLst>
                                      </p:cBhvr>
                                      <p:to>
                                        <p:strVal val="hidden"/>
                                      </p:to>
                                    </p:set>
                                  </p:childTnLst>
                                </p:cTn>
                              </p:par>
                            </p:childTnLst>
                          </p:cTn>
                        </p:par>
                      </p:childTnLst>
                    </p:cTn>
                  </p:par>
                  <p:par>
                    <p:cTn id="1971" fill="hold">
                      <p:stCondLst>
                        <p:cond delay="indefinite"/>
                      </p:stCondLst>
                      <p:childTnLst>
                        <p:par>
                          <p:cTn id="1972" fill="hold">
                            <p:stCondLst>
                              <p:cond delay="0"/>
                            </p:stCondLst>
                            <p:childTnLst>
                              <p:par>
                                <p:cTn id="1973" presetID="10" presetClass="entr" presetSubtype="0" fill="hold" grpId="0" nodeType="clickEffect">
                                  <p:stCondLst>
                                    <p:cond delay="0"/>
                                  </p:stCondLst>
                                  <p:childTnLst>
                                    <p:set>
                                      <p:cBhvr>
                                        <p:cTn id="1974" dur="1" fill="hold">
                                          <p:stCondLst>
                                            <p:cond delay="0"/>
                                          </p:stCondLst>
                                        </p:cTn>
                                        <p:tgtEl>
                                          <p:spTgt spid="654"/>
                                        </p:tgtEl>
                                        <p:attrNameLst>
                                          <p:attrName>style.visibility</p:attrName>
                                        </p:attrNameLst>
                                      </p:cBhvr>
                                      <p:to>
                                        <p:strVal val="visible"/>
                                      </p:to>
                                    </p:set>
                                    <p:animEffect transition="in" filter="fade">
                                      <p:cBhvr>
                                        <p:cTn id="1975" dur="250"/>
                                        <p:tgtEl>
                                          <p:spTgt spid="654"/>
                                        </p:tgtEl>
                                      </p:cBhvr>
                                    </p:animEffect>
                                  </p:childTnLst>
                                </p:cTn>
                              </p:par>
                              <p:par>
                                <p:cTn id="1976" presetID="22" presetClass="entr" presetSubtype="8" fill="hold" grpId="0" nodeType="withEffect">
                                  <p:stCondLst>
                                    <p:cond delay="0"/>
                                  </p:stCondLst>
                                  <p:childTnLst>
                                    <p:set>
                                      <p:cBhvr>
                                        <p:cTn id="1977" dur="1" fill="hold">
                                          <p:stCondLst>
                                            <p:cond delay="0"/>
                                          </p:stCondLst>
                                        </p:cTn>
                                        <p:tgtEl>
                                          <p:spTgt spid="744"/>
                                        </p:tgtEl>
                                        <p:attrNameLst>
                                          <p:attrName>style.visibility</p:attrName>
                                        </p:attrNameLst>
                                      </p:cBhvr>
                                      <p:to>
                                        <p:strVal val="visible"/>
                                      </p:to>
                                    </p:set>
                                    <p:animEffect transition="in" filter="wipe(left)">
                                      <p:cBhvr>
                                        <p:cTn id="1978" dur="500"/>
                                        <p:tgtEl>
                                          <p:spTgt spid="744"/>
                                        </p:tgtEl>
                                      </p:cBhvr>
                                    </p:animEffect>
                                  </p:childTnLst>
                                </p:cTn>
                              </p:par>
                              <p:par>
                                <p:cTn id="1979" presetID="10" presetClass="exit" presetSubtype="0" fill="hold" grpId="1" nodeType="withEffect">
                                  <p:stCondLst>
                                    <p:cond delay="0"/>
                                  </p:stCondLst>
                                  <p:childTnLst>
                                    <p:animEffect transition="out" filter="fade">
                                      <p:cBhvr>
                                        <p:cTn id="1980" dur="250"/>
                                        <p:tgtEl>
                                          <p:spTgt spid="653"/>
                                        </p:tgtEl>
                                      </p:cBhvr>
                                    </p:animEffect>
                                    <p:set>
                                      <p:cBhvr>
                                        <p:cTn id="1981" dur="1" fill="hold">
                                          <p:stCondLst>
                                            <p:cond delay="249"/>
                                          </p:stCondLst>
                                        </p:cTn>
                                        <p:tgtEl>
                                          <p:spTgt spid="653"/>
                                        </p:tgtEl>
                                        <p:attrNameLst>
                                          <p:attrName>style.visibility</p:attrName>
                                        </p:attrNameLst>
                                      </p:cBhvr>
                                      <p:to>
                                        <p:strVal val="hidden"/>
                                      </p:to>
                                    </p:set>
                                  </p:childTnLst>
                                </p:cTn>
                              </p:par>
                              <p:par>
                                <p:cTn id="1982" presetID="1" presetClass="exit" presetSubtype="0" fill="hold" grpId="0" nodeType="withEffect">
                                  <p:stCondLst>
                                    <p:cond delay="0"/>
                                  </p:stCondLst>
                                  <p:childTnLst>
                                    <p:set>
                                      <p:cBhvr>
                                        <p:cTn id="1983" dur="1" fill="hold">
                                          <p:stCondLst>
                                            <p:cond delay="0"/>
                                          </p:stCondLst>
                                        </p:cTn>
                                        <p:tgtEl>
                                          <p:spTgt spid="563"/>
                                        </p:tgtEl>
                                        <p:attrNameLst>
                                          <p:attrName>style.visibility</p:attrName>
                                        </p:attrNameLst>
                                      </p:cBhvr>
                                      <p:to>
                                        <p:strVal val="hidden"/>
                                      </p:to>
                                    </p:set>
                                  </p:childTnLst>
                                </p:cTn>
                              </p:par>
                              <p:par>
                                <p:cTn id="1984" presetID="1" presetClass="entr" presetSubtype="0" fill="hold" grpId="0" nodeType="withEffect">
                                  <p:stCondLst>
                                    <p:cond delay="0"/>
                                  </p:stCondLst>
                                  <p:childTnLst>
                                    <p:set>
                                      <p:cBhvr>
                                        <p:cTn id="1985" dur="1" fill="hold">
                                          <p:stCondLst>
                                            <p:cond delay="0"/>
                                          </p:stCondLst>
                                        </p:cTn>
                                        <p:tgtEl>
                                          <p:spTgt spid="745"/>
                                        </p:tgtEl>
                                        <p:attrNameLst>
                                          <p:attrName>style.visibility</p:attrName>
                                        </p:attrNameLst>
                                      </p:cBhvr>
                                      <p:to>
                                        <p:strVal val="visible"/>
                                      </p:to>
                                    </p:set>
                                  </p:childTnLst>
                                </p:cTn>
                              </p:par>
                            </p:childTnLst>
                          </p:cTn>
                        </p:par>
                      </p:childTnLst>
                    </p:cTn>
                  </p:par>
                </p:childTnLst>
              </p:cTn>
              <p:nextCondLst>
                <p:cond evt="onClick" delay="0">
                  <p:tgtEl>
                    <p:spTgt spid="563"/>
                  </p:tgtEl>
                </p:cond>
              </p:nextCondLst>
            </p:seq>
            <p:seq concurrent="1" nextAc="seek">
              <p:cTn id="1986" restart="whenNotActive" fill="hold" evtFilter="cancelBubble" nodeType="interactiveSeq">
                <p:stCondLst>
                  <p:cond evt="onClick" delay="0">
                    <p:tgtEl>
                      <p:spTgt spid="747"/>
                    </p:tgtEl>
                  </p:cond>
                </p:stCondLst>
                <p:endSync evt="end" delay="0">
                  <p:rtn val="all"/>
                </p:endSync>
                <p:childTnLst>
                  <p:par>
                    <p:cTn id="1987" fill="hold">
                      <p:stCondLst>
                        <p:cond delay="0"/>
                      </p:stCondLst>
                      <p:childTnLst>
                        <p:par>
                          <p:cTn id="1988" fill="hold">
                            <p:stCondLst>
                              <p:cond delay="0"/>
                            </p:stCondLst>
                            <p:childTnLst>
                              <p:par>
                                <p:cTn id="1989" presetID="10" presetClass="entr" presetSubtype="0" fill="hold" grpId="0" nodeType="clickEffect">
                                  <p:stCondLst>
                                    <p:cond delay="0"/>
                                  </p:stCondLst>
                                  <p:childTnLst>
                                    <p:set>
                                      <p:cBhvr>
                                        <p:cTn id="1990" dur="1" fill="hold">
                                          <p:stCondLst>
                                            <p:cond delay="0"/>
                                          </p:stCondLst>
                                        </p:cTn>
                                        <p:tgtEl>
                                          <p:spTgt spid="749"/>
                                        </p:tgtEl>
                                        <p:attrNameLst>
                                          <p:attrName>style.visibility</p:attrName>
                                        </p:attrNameLst>
                                      </p:cBhvr>
                                      <p:to>
                                        <p:strVal val="visible"/>
                                      </p:to>
                                    </p:set>
                                    <p:animEffect transition="in" filter="fade">
                                      <p:cBhvr>
                                        <p:cTn id="1991" dur="250"/>
                                        <p:tgtEl>
                                          <p:spTgt spid="749"/>
                                        </p:tgtEl>
                                      </p:cBhvr>
                                    </p:animEffect>
                                  </p:childTnLst>
                                </p:cTn>
                              </p:par>
                              <p:par>
                                <p:cTn id="1992" presetID="22" presetClass="entr" presetSubtype="8" fill="hold" grpId="0" nodeType="withEffect">
                                  <p:stCondLst>
                                    <p:cond delay="0"/>
                                  </p:stCondLst>
                                  <p:childTnLst>
                                    <p:set>
                                      <p:cBhvr>
                                        <p:cTn id="1993" dur="1" fill="hold">
                                          <p:stCondLst>
                                            <p:cond delay="0"/>
                                          </p:stCondLst>
                                        </p:cTn>
                                        <p:tgtEl>
                                          <p:spTgt spid="839"/>
                                        </p:tgtEl>
                                        <p:attrNameLst>
                                          <p:attrName>style.visibility</p:attrName>
                                        </p:attrNameLst>
                                      </p:cBhvr>
                                      <p:to>
                                        <p:strVal val="visible"/>
                                      </p:to>
                                    </p:set>
                                    <p:animEffect transition="in" filter="wipe(left)">
                                      <p:cBhvr>
                                        <p:cTn id="1994" dur="500"/>
                                        <p:tgtEl>
                                          <p:spTgt spid="839"/>
                                        </p:tgtEl>
                                      </p:cBhvr>
                                    </p:animEffect>
                                  </p:childTnLst>
                                </p:cTn>
                              </p:par>
                            </p:childTnLst>
                          </p:cTn>
                        </p:par>
                      </p:childTnLst>
                    </p:cTn>
                  </p:par>
                  <p:par>
                    <p:cTn id="1995" fill="hold">
                      <p:stCondLst>
                        <p:cond delay="indefinite"/>
                      </p:stCondLst>
                      <p:childTnLst>
                        <p:par>
                          <p:cTn id="1996" fill="hold">
                            <p:stCondLst>
                              <p:cond delay="0"/>
                            </p:stCondLst>
                            <p:childTnLst>
                              <p:par>
                                <p:cTn id="1997" presetID="10" presetClass="entr" presetSubtype="0" fill="hold" grpId="0" nodeType="clickEffect">
                                  <p:stCondLst>
                                    <p:cond delay="0"/>
                                  </p:stCondLst>
                                  <p:childTnLst>
                                    <p:set>
                                      <p:cBhvr>
                                        <p:cTn id="1998" dur="1" fill="hold">
                                          <p:stCondLst>
                                            <p:cond delay="0"/>
                                          </p:stCondLst>
                                        </p:cTn>
                                        <p:tgtEl>
                                          <p:spTgt spid="750"/>
                                        </p:tgtEl>
                                        <p:attrNameLst>
                                          <p:attrName>style.visibility</p:attrName>
                                        </p:attrNameLst>
                                      </p:cBhvr>
                                      <p:to>
                                        <p:strVal val="visible"/>
                                      </p:to>
                                    </p:set>
                                    <p:animEffect transition="in" filter="fade">
                                      <p:cBhvr>
                                        <p:cTn id="1999" dur="250"/>
                                        <p:tgtEl>
                                          <p:spTgt spid="750"/>
                                        </p:tgtEl>
                                      </p:cBhvr>
                                    </p:animEffect>
                                  </p:childTnLst>
                                </p:cTn>
                              </p:par>
                              <p:par>
                                <p:cTn id="2000" presetID="22" presetClass="entr" presetSubtype="8" fill="hold" grpId="0" nodeType="withEffect">
                                  <p:stCondLst>
                                    <p:cond delay="0"/>
                                  </p:stCondLst>
                                  <p:childTnLst>
                                    <p:set>
                                      <p:cBhvr>
                                        <p:cTn id="2001" dur="1" fill="hold">
                                          <p:stCondLst>
                                            <p:cond delay="0"/>
                                          </p:stCondLst>
                                        </p:cTn>
                                        <p:tgtEl>
                                          <p:spTgt spid="840"/>
                                        </p:tgtEl>
                                        <p:attrNameLst>
                                          <p:attrName>style.visibility</p:attrName>
                                        </p:attrNameLst>
                                      </p:cBhvr>
                                      <p:to>
                                        <p:strVal val="visible"/>
                                      </p:to>
                                    </p:set>
                                    <p:animEffect transition="in" filter="wipe(left)">
                                      <p:cBhvr>
                                        <p:cTn id="2002" dur="500"/>
                                        <p:tgtEl>
                                          <p:spTgt spid="840"/>
                                        </p:tgtEl>
                                      </p:cBhvr>
                                    </p:animEffect>
                                  </p:childTnLst>
                                </p:cTn>
                              </p:par>
                              <p:par>
                                <p:cTn id="2003" presetID="10" presetClass="exit" presetSubtype="0" fill="hold" grpId="1" nodeType="withEffect">
                                  <p:stCondLst>
                                    <p:cond delay="0"/>
                                  </p:stCondLst>
                                  <p:childTnLst>
                                    <p:animEffect transition="out" filter="fade">
                                      <p:cBhvr>
                                        <p:cTn id="2004" dur="250"/>
                                        <p:tgtEl>
                                          <p:spTgt spid="749"/>
                                        </p:tgtEl>
                                      </p:cBhvr>
                                    </p:animEffect>
                                    <p:set>
                                      <p:cBhvr>
                                        <p:cTn id="2005" dur="1" fill="hold">
                                          <p:stCondLst>
                                            <p:cond delay="249"/>
                                          </p:stCondLst>
                                        </p:cTn>
                                        <p:tgtEl>
                                          <p:spTgt spid="749"/>
                                        </p:tgtEl>
                                        <p:attrNameLst>
                                          <p:attrName>style.visibility</p:attrName>
                                        </p:attrNameLst>
                                      </p:cBhvr>
                                      <p:to>
                                        <p:strVal val="hidden"/>
                                      </p:to>
                                    </p:set>
                                  </p:childTnLst>
                                </p:cTn>
                              </p:par>
                            </p:childTnLst>
                          </p:cTn>
                        </p:par>
                      </p:childTnLst>
                    </p:cTn>
                  </p:par>
                  <p:par>
                    <p:cTn id="2006" fill="hold">
                      <p:stCondLst>
                        <p:cond delay="indefinite"/>
                      </p:stCondLst>
                      <p:childTnLst>
                        <p:par>
                          <p:cTn id="2007" fill="hold">
                            <p:stCondLst>
                              <p:cond delay="0"/>
                            </p:stCondLst>
                            <p:childTnLst>
                              <p:par>
                                <p:cTn id="2008" presetID="10" presetClass="entr" presetSubtype="0" fill="hold" grpId="0" nodeType="clickEffect">
                                  <p:stCondLst>
                                    <p:cond delay="0"/>
                                  </p:stCondLst>
                                  <p:childTnLst>
                                    <p:set>
                                      <p:cBhvr>
                                        <p:cTn id="2009" dur="1" fill="hold">
                                          <p:stCondLst>
                                            <p:cond delay="0"/>
                                          </p:stCondLst>
                                        </p:cTn>
                                        <p:tgtEl>
                                          <p:spTgt spid="751"/>
                                        </p:tgtEl>
                                        <p:attrNameLst>
                                          <p:attrName>style.visibility</p:attrName>
                                        </p:attrNameLst>
                                      </p:cBhvr>
                                      <p:to>
                                        <p:strVal val="visible"/>
                                      </p:to>
                                    </p:set>
                                    <p:animEffect transition="in" filter="fade">
                                      <p:cBhvr>
                                        <p:cTn id="2010" dur="250"/>
                                        <p:tgtEl>
                                          <p:spTgt spid="751"/>
                                        </p:tgtEl>
                                      </p:cBhvr>
                                    </p:animEffect>
                                  </p:childTnLst>
                                </p:cTn>
                              </p:par>
                              <p:par>
                                <p:cTn id="2011" presetID="22" presetClass="entr" presetSubtype="8" fill="hold" grpId="0" nodeType="withEffect">
                                  <p:stCondLst>
                                    <p:cond delay="0"/>
                                  </p:stCondLst>
                                  <p:childTnLst>
                                    <p:set>
                                      <p:cBhvr>
                                        <p:cTn id="2012" dur="1" fill="hold">
                                          <p:stCondLst>
                                            <p:cond delay="0"/>
                                          </p:stCondLst>
                                        </p:cTn>
                                        <p:tgtEl>
                                          <p:spTgt spid="841"/>
                                        </p:tgtEl>
                                        <p:attrNameLst>
                                          <p:attrName>style.visibility</p:attrName>
                                        </p:attrNameLst>
                                      </p:cBhvr>
                                      <p:to>
                                        <p:strVal val="visible"/>
                                      </p:to>
                                    </p:set>
                                    <p:animEffect transition="in" filter="wipe(left)">
                                      <p:cBhvr>
                                        <p:cTn id="2013" dur="500"/>
                                        <p:tgtEl>
                                          <p:spTgt spid="841"/>
                                        </p:tgtEl>
                                      </p:cBhvr>
                                    </p:animEffect>
                                  </p:childTnLst>
                                </p:cTn>
                              </p:par>
                              <p:par>
                                <p:cTn id="2014" presetID="10" presetClass="exit" presetSubtype="0" fill="hold" grpId="1" nodeType="withEffect">
                                  <p:stCondLst>
                                    <p:cond delay="0"/>
                                  </p:stCondLst>
                                  <p:childTnLst>
                                    <p:animEffect transition="out" filter="fade">
                                      <p:cBhvr>
                                        <p:cTn id="2015" dur="250"/>
                                        <p:tgtEl>
                                          <p:spTgt spid="750"/>
                                        </p:tgtEl>
                                      </p:cBhvr>
                                    </p:animEffect>
                                    <p:set>
                                      <p:cBhvr>
                                        <p:cTn id="2016" dur="1" fill="hold">
                                          <p:stCondLst>
                                            <p:cond delay="249"/>
                                          </p:stCondLst>
                                        </p:cTn>
                                        <p:tgtEl>
                                          <p:spTgt spid="750"/>
                                        </p:tgtEl>
                                        <p:attrNameLst>
                                          <p:attrName>style.visibility</p:attrName>
                                        </p:attrNameLst>
                                      </p:cBhvr>
                                      <p:to>
                                        <p:strVal val="hidden"/>
                                      </p:to>
                                    </p:set>
                                  </p:childTnLst>
                                </p:cTn>
                              </p:par>
                            </p:childTnLst>
                          </p:cTn>
                        </p:par>
                      </p:childTnLst>
                    </p:cTn>
                  </p:par>
                  <p:par>
                    <p:cTn id="2017" fill="hold">
                      <p:stCondLst>
                        <p:cond delay="indefinite"/>
                      </p:stCondLst>
                      <p:childTnLst>
                        <p:par>
                          <p:cTn id="2018" fill="hold">
                            <p:stCondLst>
                              <p:cond delay="0"/>
                            </p:stCondLst>
                            <p:childTnLst>
                              <p:par>
                                <p:cTn id="2019" presetID="10" presetClass="entr" presetSubtype="0" fill="hold" grpId="0" nodeType="clickEffect">
                                  <p:stCondLst>
                                    <p:cond delay="0"/>
                                  </p:stCondLst>
                                  <p:childTnLst>
                                    <p:set>
                                      <p:cBhvr>
                                        <p:cTn id="2020" dur="1" fill="hold">
                                          <p:stCondLst>
                                            <p:cond delay="0"/>
                                          </p:stCondLst>
                                        </p:cTn>
                                        <p:tgtEl>
                                          <p:spTgt spid="752"/>
                                        </p:tgtEl>
                                        <p:attrNameLst>
                                          <p:attrName>style.visibility</p:attrName>
                                        </p:attrNameLst>
                                      </p:cBhvr>
                                      <p:to>
                                        <p:strVal val="visible"/>
                                      </p:to>
                                    </p:set>
                                    <p:animEffect transition="in" filter="fade">
                                      <p:cBhvr>
                                        <p:cTn id="2021" dur="250"/>
                                        <p:tgtEl>
                                          <p:spTgt spid="752"/>
                                        </p:tgtEl>
                                      </p:cBhvr>
                                    </p:animEffect>
                                  </p:childTnLst>
                                </p:cTn>
                              </p:par>
                              <p:par>
                                <p:cTn id="2022" presetID="22" presetClass="entr" presetSubtype="8" fill="hold" grpId="0" nodeType="withEffect">
                                  <p:stCondLst>
                                    <p:cond delay="0"/>
                                  </p:stCondLst>
                                  <p:childTnLst>
                                    <p:set>
                                      <p:cBhvr>
                                        <p:cTn id="2023" dur="1" fill="hold">
                                          <p:stCondLst>
                                            <p:cond delay="0"/>
                                          </p:stCondLst>
                                        </p:cTn>
                                        <p:tgtEl>
                                          <p:spTgt spid="842"/>
                                        </p:tgtEl>
                                        <p:attrNameLst>
                                          <p:attrName>style.visibility</p:attrName>
                                        </p:attrNameLst>
                                      </p:cBhvr>
                                      <p:to>
                                        <p:strVal val="visible"/>
                                      </p:to>
                                    </p:set>
                                    <p:animEffect transition="in" filter="wipe(left)">
                                      <p:cBhvr>
                                        <p:cTn id="2024" dur="500"/>
                                        <p:tgtEl>
                                          <p:spTgt spid="842"/>
                                        </p:tgtEl>
                                      </p:cBhvr>
                                    </p:animEffect>
                                  </p:childTnLst>
                                </p:cTn>
                              </p:par>
                              <p:par>
                                <p:cTn id="2025" presetID="10" presetClass="exit" presetSubtype="0" fill="hold" grpId="1" nodeType="withEffect">
                                  <p:stCondLst>
                                    <p:cond delay="0"/>
                                  </p:stCondLst>
                                  <p:childTnLst>
                                    <p:animEffect transition="out" filter="fade">
                                      <p:cBhvr>
                                        <p:cTn id="2026" dur="250"/>
                                        <p:tgtEl>
                                          <p:spTgt spid="751"/>
                                        </p:tgtEl>
                                      </p:cBhvr>
                                    </p:animEffect>
                                    <p:set>
                                      <p:cBhvr>
                                        <p:cTn id="2027" dur="1" fill="hold">
                                          <p:stCondLst>
                                            <p:cond delay="249"/>
                                          </p:stCondLst>
                                        </p:cTn>
                                        <p:tgtEl>
                                          <p:spTgt spid="751"/>
                                        </p:tgtEl>
                                        <p:attrNameLst>
                                          <p:attrName>style.visibility</p:attrName>
                                        </p:attrNameLst>
                                      </p:cBhvr>
                                      <p:to>
                                        <p:strVal val="hidden"/>
                                      </p:to>
                                    </p:set>
                                  </p:childTnLst>
                                </p:cTn>
                              </p:par>
                            </p:childTnLst>
                          </p:cTn>
                        </p:par>
                      </p:childTnLst>
                    </p:cTn>
                  </p:par>
                  <p:par>
                    <p:cTn id="2028" fill="hold">
                      <p:stCondLst>
                        <p:cond delay="indefinite"/>
                      </p:stCondLst>
                      <p:childTnLst>
                        <p:par>
                          <p:cTn id="2029" fill="hold">
                            <p:stCondLst>
                              <p:cond delay="0"/>
                            </p:stCondLst>
                            <p:childTnLst>
                              <p:par>
                                <p:cTn id="2030" presetID="10" presetClass="entr" presetSubtype="0" fill="hold" grpId="0" nodeType="clickEffect">
                                  <p:stCondLst>
                                    <p:cond delay="0"/>
                                  </p:stCondLst>
                                  <p:childTnLst>
                                    <p:set>
                                      <p:cBhvr>
                                        <p:cTn id="2031" dur="1" fill="hold">
                                          <p:stCondLst>
                                            <p:cond delay="0"/>
                                          </p:stCondLst>
                                        </p:cTn>
                                        <p:tgtEl>
                                          <p:spTgt spid="753"/>
                                        </p:tgtEl>
                                        <p:attrNameLst>
                                          <p:attrName>style.visibility</p:attrName>
                                        </p:attrNameLst>
                                      </p:cBhvr>
                                      <p:to>
                                        <p:strVal val="visible"/>
                                      </p:to>
                                    </p:set>
                                    <p:animEffect transition="in" filter="fade">
                                      <p:cBhvr>
                                        <p:cTn id="2032" dur="250"/>
                                        <p:tgtEl>
                                          <p:spTgt spid="753"/>
                                        </p:tgtEl>
                                      </p:cBhvr>
                                    </p:animEffect>
                                  </p:childTnLst>
                                </p:cTn>
                              </p:par>
                              <p:par>
                                <p:cTn id="2033" presetID="22" presetClass="entr" presetSubtype="8" fill="hold" grpId="0" nodeType="withEffect">
                                  <p:stCondLst>
                                    <p:cond delay="0"/>
                                  </p:stCondLst>
                                  <p:childTnLst>
                                    <p:set>
                                      <p:cBhvr>
                                        <p:cTn id="2034" dur="1" fill="hold">
                                          <p:stCondLst>
                                            <p:cond delay="0"/>
                                          </p:stCondLst>
                                        </p:cTn>
                                        <p:tgtEl>
                                          <p:spTgt spid="843"/>
                                        </p:tgtEl>
                                        <p:attrNameLst>
                                          <p:attrName>style.visibility</p:attrName>
                                        </p:attrNameLst>
                                      </p:cBhvr>
                                      <p:to>
                                        <p:strVal val="visible"/>
                                      </p:to>
                                    </p:set>
                                    <p:animEffect transition="in" filter="wipe(left)">
                                      <p:cBhvr>
                                        <p:cTn id="2035" dur="500"/>
                                        <p:tgtEl>
                                          <p:spTgt spid="843"/>
                                        </p:tgtEl>
                                      </p:cBhvr>
                                    </p:animEffect>
                                  </p:childTnLst>
                                </p:cTn>
                              </p:par>
                              <p:par>
                                <p:cTn id="2036" presetID="10" presetClass="exit" presetSubtype="0" fill="hold" grpId="1" nodeType="withEffect">
                                  <p:stCondLst>
                                    <p:cond delay="0"/>
                                  </p:stCondLst>
                                  <p:childTnLst>
                                    <p:animEffect transition="out" filter="fade">
                                      <p:cBhvr>
                                        <p:cTn id="2037" dur="250"/>
                                        <p:tgtEl>
                                          <p:spTgt spid="752"/>
                                        </p:tgtEl>
                                      </p:cBhvr>
                                    </p:animEffect>
                                    <p:set>
                                      <p:cBhvr>
                                        <p:cTn id="2038" dur="1" fill="hold">
                                          <p:stCondLst>
                                            <p:cond delay="249"/>
                                          </p:stCondLst>
                                        </p:cTn>
                                        <p:tgtEl>
                                          <p:spTgt spid="752"/>
                                        </p:tgtEl>
                                        <p:attrNameLst>
                                          <p:attrName>style.visibility</p:attrName>
                                        </p:attrNameLst>
                                      </p:cBhvr>
                                      <p:to>
                                        <p:strVal val="hidden"/>
                                      </p:to>
                                    </p:set>
                                  </p:childTnLst>
                                </p:cTn>
                              </p:par>
                            </p:childTnLst>
                          </p:cTn>
                        </p:par>
                      </p:childTnLst>
                    </p:cTn>
                  </p:par>
                  <p:par>
                    <p:cTn id="2039" fill="hold">
                      <p:stCondLst>
                        <p:cond delay="indefinite"/>
                      </p:stCondLst>
                      <p:childTnLst>
                        <p:par>
                          <p:cTn id="2040" fill="hold">
                            <p:stCondLst>
                              <p:cond delay="0"/>
                            </p:stCondLst>
                            <p:childTnLst>
                              <p:par>
                                <p:cTn id="2041" presetID="10" presetClass="entr" presetSubtype="0" fill="hold" grpId="0" nodeType="clickEffect">
                                  <p:stCondLst>
                                    <p:cond delay="0"/>
                                  </p:stCondLst>
                                  <p:childTnLst>
                                    <p:set>
                                      <p:cBhvr>
                                        <p:cTn id="2042" dur="1" fill="hold">
                                          <p:stCondLst>
                                            <p:cond delay="0"/>
                                          </p:stCondLst>
                                        </p:cTn>
                                        <p:tgtEl>
                                          <p:spTgt spid="754"/>
                                        </p:tgtEl>
                                        <p:attrNameLst>
                                          <p:attrName>style.visibility</p:attrName>
                                        </p:attrNameLst>
                                      </p:cBhvr>
                                      <p:to>
                                        <p:strVal val="visible"/>
                                      </p:to>
                                    </p:set>
                                    <p:animEffect transition="in" filter="fade">
                                      <p:cBhvr>
                                        <p:cTn id="2043" dur="250"/>
                                        <p:tgtEl>
                                          <p:spTgt spid="754"/>
                                        </p:tgtEl>
                                      </p:cBhvr>
                                    </p:animEffect>
                                  </p:childTnLst>
                                </p:cTn>
                              </p:par>
                              <p:par>
                                <p:cTn id="2044" presetID="22" presetClass="entr" presetSubtype="8" fill="hold" grpId="0" nodeType="withEffect">
                                  <p:stCondLst>
                                    <p:cond delay="0"/>
                                  </p:stCondLst>
                                  <p:childTnLst>
                                    <p:set>
                                      <p:cBhvr>
                                        <p:cTn id="2045" dur="1" fill="hold">
                                          <p:stCondLst>
                                            <p:cond delay="0"/>
                                          </p:stCondLst>
                                        </p:cTn>
                                        <p:tgtEl>
                                          <p:spTgt spid="844"/>
                                        </p:tgtEl>
                                        <p:attrNameLst>
                                          <p:attrName>style.visibility</p:attrName>
                                        </p:attrNameLst>
                                      </p:cBhvr>
                                      <p:to>
                                        <p:strVal val="visible"/>
                                      </p:to>
                                    </p:set>
                                    <p:animEffect transition="in" filter="wipe(left)">
                                      <p:cBhvr>
                                        <p:cTn id="2046" dur="500"/>
                                        <p:tgtEl>
                                          <p:spTgt spid="844"/>
                                        </p:tgtEl>
                                      </p:cBhvr>
                                    </p:animEffect>
                                  </p:childTnLst>
                                </p:cTn>
                              </p:par>
                              <p:par>
                                <p:cTn id="2047" presetID="10" presetClass="exit" presetSubtype="0" fill="hold" grpId="1" nodeType="withEffect">
                                  <p:stCondLst>
                                    <p:cond delay="0"/>
                                  </p:stCondLst>
                                  <p:childTnLst>
                                    <p:animEffect transition="out" filter="fade">
                                      <p:cBhvr>
                                        <p:cTn id="2048" dur="250"/>
                                        <p:tgtEl>
                                          <p:spTgt spid="753"/>
                                        </p:tgtEl>
                                      </p:cBhvr>
                                    </p:animEffect>
                                    <p:set>
                                      <p:cBhvr>
                                        <p:cTn id="2049" dur="1" fill="hold">
                                          <p:stCondLst>
                                            <p:cond delay="249"/>
                                          </p:stCondLst>
                                        </p:cTn>
                                        <p:tgtEl>
                                          <p:spTgt spid="753"/>
                                        </p:tgtEl>
                                        <p:attrNameLst>
                                          <p:attrName>style.visibility</p:attrName>
                                        </p:attrNameLst>
                                      </p:cBhvr>
                                      <p:to>
                                        <p:strVal val="hidden"/>
                                      </p:to>
                                    </p:set>
                                  </p:childTnLst>
                                </p:cTn>
                              </p:par>
                            </p:childTnLst>
                          </p:cTn>
                        </p:par>
                      </p:childTnLst>
                    </p:cTn>
                  </p:par>
                  <p:par>
                    <p:cTn id="2050" fill="hold">
                      <p:stCondLst>
                        <p:cond delay="indefinite"/>
                      </p:stCondLst>
                      <p:childTnLst>
                        <p:par>
                          <p:cTn id="2051" fill="hold">
                            <p:stCondLst>
                              <p:cond delay="0"/>
                            </p:stCondLst>
                            <p:childTnLst>
                              <p:par>
                                <p:cTn id="2052" presetID="10" presetClass="entr" presetSubtype="0" fill="hold" grpId="0" nodeType="clickEffect">
                                  <p:stCondLst>
                                    <p:cond delay="0"/>
                                  </p:stCondLst>
                                  <p:childTnLst>
                                    <p:set>
                                      <p:cBhvr>
                                        <p:cTn id="2053" dur="1" fill="hold">
                                          <p:stCondLst>
                                            <p:cond delay="0"/>
                                          </p:stCondLst>
                                        </p:cTn>
                                        <p:tgtEl>
                                          <p:spTgt spid="755"/>
                                        </p:tgtEl>
                                        <p:attrNameLst>
                                          <p:attrName>style.visibility</p:attrName>
                                        </p:attrNameLst>
                                      </p:cBhvr>
                                      <p:to>
                                        <p:strVal val="visible"/>
                                      </p:to>
                                    </p:set>
                                    <p:animEffect transition="in" filter="fade">
                                      <p:cBhvr>
                                        <p:cTn id="2054" dur="250"/>
                                        <p:tgtEl>
                                          <p:spTgt spid="755"/>
                                        </p:tgtEl>
                                      </p:cBhvr>
                                    </p:animEffect>
                                  </p:childTnLst>
                                </p:cTn>
                              </p:par>
                              <p:par>
                                <p:cTn id="2055" presetID="22" presetClass="entr" presetSubtype="8" fill="hold" grpId="0" nodeType="withEffect">
                                  <p:stCondLst>
                                    <p:cond delay="0"/>
                                  </p:stCondLst>
                                  <p:childTnLst>
                                    <p:set>
                                      <p:cBhvr>
                                        <p:cTn id="2056" dur="1" fill="hold">
                                          <p:stCondLst>
                                            <p:cond delay="0"/>
                                          </p:stCondLst>
                                        </p:cTn>
                                        <p:tgtEl>
                                          <p:spTgt spid="845"/>
                                        </p:tgtEl>
                                        <p:attrNameLst>
                                          <p:attrName>style.visibility</p:attrName>
                                        </p:attrNameLst>
                                      </p:cBhvr>
                                      <p:to>
                                        <p:strVal val="visible"/>
                                      </p:to>
                                    </p:set>
                                    <p:animEffect transition="in" filter="wipe(left)">
                                      <p:cBhvr>
                                        <p:cTn id="2057" dur="500"/>
                                        <p:tgtEl>
                                          <p:spTgt spid="845"/>
                                        </p:tgtEl>
                                      </p:cBhvr>
                                    </p:animEffect>
                                  </p:childTnLst>
                                </p:cTn>
                              </p:par>
                              <p:par>
                                <p:cTn id="2058" presetID="10" presetClass="exit" presetSubtype="0" fill="hold" grpId="1" nodeType="withEffect">
                                  <p:stCondLst>
                                    <p:cond delay="0"/>
                                  </p:stCondLst>
                                  <p:childTnLst>
                                    <p:animEffect transition="out" filter="fade">
                                      <p:cBhvr>
                                        <p:cTn id="2059" dur="250"/>
                                        <p:tgtEl>
                                          <p:spTgt spid="754"/>
                                        </p:tgtEl>
                                      </p:cBhvr>
                                    </p:animEffect>
                                    <p:set>
                                      <p:cBhvr>
                                        <p:cTn id="2060" dur="1" fill="hold">
                                          <p:stCondLst>
                                            <p:cond delay="249"/>
                                          </p:stCondLst>
                                        </p:cTn>
                                        <p:tgtEl>
                                          <p:spTgt spid="754"/>
                                        </p:tgtEl>
                                        <p:attrNameLst>
                                          <p:attrName>style.visibility</p:attrName>
                                        </p:attrNameLst>
                                      </p:cBhvr>
                                      <p:to>
                                        <p:strVal val="hidden"/>
                                      </p:to>
                                    </p:set>
                                  </p:childTnLst>
                                </p:cTn>
                              </p:par>
                            </p:childTnLst>
                          </p:cTn>
                        </p:par>
                      </p:childTnLst>
                    </p:cTn>
                  </p:par>
                  <p:par>
                    <p:cTn id="2061" fill="hold">
                      <p:stCondLst>
                        <p:cond delay="indefinite"/>
                      </p:stCondLst>
                      <p:childTnLst>
                        <p:par>
                          <p:cTn id="2062" fill="hold">
                            <p:stCondLst>
                              <p:cond delay="0"/>
                            </p:stCondLst>
                            <p:childTnLst>
                              <p:par>
                                <p:cTn id="2063" presetID="10" presetClass="entr" presetSubtype="0" fill="hold" grpId="0" nodeType="clickEffect">
                                  <p:stCondLst>
                                    <p:cond delay="0"/>
                                  </p:stCondLst>
                                  <p:childTnLst>
                                    <p:set>
                                      <p:cBhvr>
                                        <p:cTn id="2064" dur="1" fill="hold">
                                          <p:stCondLst>
                                            <p:cond delay="0"/>
                                          </p:stCondLst>
                                        </p:cTn>
                                        <p:tgtEl>
                                          <p:spTgt spid="756"/>
                                        </p:tgtEl>
                                        <p:attrNameLst>
                                          <p:attrName>style.visibility</p:attrName>
                                        </p:attrNameLst>
                                      </p:cBhvr>
                                      <p:to>
                                        <p:strVal val="visible"/>
                                      </p:to>
                                    </p:set>
                                    <p:animEffect transition="in" filter="fade">
                                      <p:cBhvr>
                                        <p:cTn id="2065" dur="250"/>
                                        <p:tgtEl>
                                          <p:spTgt spid="756"/>
                                        </p:tgtEl>
                                      </p:cBhvr>
                                    </p:animEffect>
                                  </p:childTnLst>
                                </p:cTn>
                              </p:par>
                              <p:par>
                                <p:cTn id="2066" presetID="22" presetClass="entr" presetSubtype="8" fill="hold" grpId="0" nodeType="withEffect">
                                  <p:stCondLst>
                                    <p:cond delay="0"/>
                                  </p:stCondLst>
                                  <p:childTnLst>
                                    <p:set>
                                      <p:cBhvr>
                                        <p:cTn id="2067" dur="1" fill="hold">
                                          <p:stCondLst>
                                            <p:cond delay="0"/>
                                          </p:stCondLst>
                                        </p:cTn>
                                        <p:tgtEl>
                                          <p:spTgt spid="846"/>
                                        </p:tgtEl>
                                        <p:attrNameLst>
                                          <p:attrName>style.visibility</p:attrName>
                                        </p:attrNameLst>
                                      </p:cBhvr>
                                      <p:to>
                                        <p:strVal val="visible"/>
                                      </p:to>
                                    </p:set>
                                    <p:animEffect transition="in" filter="wipe(left)">
                                      <p:cBhvr>
                                        <p:cTn id="2068" dur="500"/>
                                        <p:tgtEl>
                                          <p:spTgt spid="846"/>
                                        </p:tgtEl>
                                      </p:cBhvr>
                                    </p:animEffect>
                                  </p:childTnLst>
                                </p:cTn>
                              </p:par>
                              <p:par>
                                <p:cTn id="2069" presetID="10" presetClass="exit" presetSubtype="0" fill="hold" grpId="1" nodeType="withEffect">
                                  <p:stCondLst>
                                    <p:cond delay="0"/>
                                  </p:stCondLst>
                                  <p:childTnLst>
                                    <p:animEffect transition="out" filter="fade">
                                      <p:cBhvr>
                                        <p:cTn id="2070" dur="250"/>
                                        <p:tgtEl>
                                          <p:spTgt spid="755"/>
                                        </p:tgtEl>
                                      </p:cBhvr>
                                    </p:animEffect>
                                    <p:set>
                                      <p:cBhvr>
                                        <p:cTn id="2071" dur="1" fill="hold">
                                          <p:stCondLst>
                                            <p:cond delay="249"/>
                                          </p:stCondLst>
                                        </p:cTn>
                                        <p:tgtEl>
                                          <p:spTgt spid="755"/>
                                        </p:tgtEl>
                                        <p:attrNameLst>
                                          <p:attrName>style.visibility</p:attrName>
                                        </p:attrNameLst>
                                      </p:cBhvr>
                                      <p:to>
                                        <p:strVal val="hidden"/>
                                      </p:to>
                                    </p:set>
                                  </p:childTnLst>
                                </p:cTn>
                              </p:par>
                            </p:childTnLst>
                          </p:cTn>
                        </p:par>
                      </p:childTnLst>
                    </p:cTn>
                  </p:par>
                  <p:par>
                    <p:cTn id="2072" fill="hold">
                      <p:stCondLst>
                        <p:cond delay="indefinite"/>
                      </p:stCondLst>
                      <p:childTnLst>
                        <p:par>
                          <p:cTn id="2073" fill="hold">
                            <p:stCondLst>
                              <p:cond delay="0"/>
                            </p:stCondLst>
                            <p:childTnLst>
                              <p:par>
                                <p:cTn id="2074" presetID="10" presetClass="entr" presetSubtype="0" fill="hold" grpId="0" nodeType="clickEffect">
                                  <p:stCondLst>
                                    <p:cond delay="0"/>
                                  </p:stCondLst>
                                  <p:childTnLst>
                                    <p:set>
                                      <p:cBhvr>
                                        <p:cTn id="2075" dur="1" fill="hold">
                                          <p:stCondLst>
                                            <p:cond delay="0"/>
                                          </p:stCondLst>
                                        </p:cTn>
                                        <p:tgtEl>
                                          <p:spTgt spid="757"/>
                                        </p:tgtEl>
                                        <p:attrNameLst>
                                          <p:attrName>style.visibility</p:attrName>
                                        </p:attrNameLst>
                                      </p:cBhvr>
                                      <p:to>
                                        <p:strVal val="visible"/>
                                      </p:to>
                                    </p:set>
                                    <p:animEffect transition="in" filter="fade">
                                      <p:cBhvr>
                                        <p:cTn id="2076" dur="250"/>
                                        <p:tgtEl>
                                          <p:spTgt spid="757"/>
                                        </p:tgtEl>
                                      </p:cBhvr>
                                    </p:animEffect>
                                  </p:childTnLst>
                                </p:cTn>
                              </p:par>
                              <p:par>
                                <p:cTn id="2077" presetID="22" presetClass="entr" presetSubtype="8" fill="hold" grpId="0" nodeType="withEffect">
                                  <p:stCondLst>
                                    <p:cond delay="0"/>
                                  </p:stCondLst>
                                  <p:childTnLst>
                                    <p:set>
                                      <p:cBhvr>
                                        <p:cTn id="2078" dur="1" fill="hold">
                                          <p:stCondLst>
                                            <p:cond delay="0"/>
                                          </p:stCondLst>
                                        </p:cTn>
                                        <p:tgtEl>
                                          <p:spTgt spid="847"/>
                                        </p:tgtEl>
                                        <p:attrNameLst>
                                          <p:attrName>style.visibility</p:attrName>
                                        </p:attrNameLst>
                                      </p:cBhvr>
                                      <p:to>
                                        <p:strVal val="visible"/>
                                      </p:to>
                                    </p:set>
                                    <p:animEffect transition="in" filter="wipe(left)">
                                      <p:cBhvr>
                                        <p:cTn id="2079" dur="500"/>
                                        <p:tgtEl>
                                          <p:spTgt spid="847"/>
                                        </p:tgtEl>
                                      </p:cBhvr>
                                    </p:animEffect>
                                  </p:childTnLst>
                                </p:cTn>
                              </p:par>
                              <p:par>
                                <p:cTn id="2080" presetID="10" presetClass="exit" presetSubtype="0" fill="hold" grpId="1" nodeType="withEffect">
                                  <p:stCondLst>
                                    <p:cond delay="0"/>
                                  </p:stCondLst>
                                  <p:childTnLst>
                                    <p:animEffect transition="out" filter="fade">
                                      <p:cBhvr>
                                        <p:cTn id="2081" dur="250"/>
                                        <p:tgtEl>
                                          <p:spTgt spid="756"/>
                                        </p:tgtEl>
                                      </p:cBhvr>
                                    </p:animEffect>
                                    <p:set>
                                      <p:cBhvr>
                                        <p:cTn id="2082" dur="1" fill="hold">
                                          <p:stCondLst>
                                            <p:cond delay="249"/>
                                          </p:stCondLst>
                                        </p:cTn>
                                        <p:tgtEl>
                                          <p:spTgt spid="756"/>
                                        </p:tgtEl>
                                        <p:attrNameLst>
                                          <p:attrName>style.visibility</p:attrName>
                                        </p:attrNameLst>
                                      </p:cBhvr>
                                      <p:to>
                                        <p:strVal val="hidden"/>
                                      </p:to>
                                    </p:set>
                                  </p:childTnLst>
                                </p:cTn>
                              </p:par>
                            </p:childTnLst>
                          </p:cTn>
                        </p:par>
                      </p:childTnLst>
                    </p:cTn>
                  </p:par>
                  <p:par>
                    <p:cTn id="2083" fill="hold">
                      <p:stCondLst>
                        <p:cond delay="indefinite"/>
                      </p:stCondLst>
                      <p:childTnLst>
                        <p:par>
                          <p:cTn id="2084" fill="hold">
                            <p:stCondLst>
                              <p:cond delay="0"/>
                            </p:stCondLst>
                            <p:childTnLst>
                              <p:par>
                                <p:cTn id="2085" presetID="10" presetClass="entr" presetSubtype="0" fill="hold" grpId="0" nodeType="clickEffect">
                                  <p:stCondLst>
                                    <p:cond delay="0"/>
                                  </p:stCondLst>
                                  <p:childTnLst>
                                    <p:set>
                                      <p:cBhvr>
                                        <p:cTn id="2086" dur="1" fill="hold">
                                          <p:stCondLst>
                                            <p:cond delay="0"/>
                                          </p:stCondLst>
                                        </p:cTn>
                                        <p:tgtEl>
                                          <p:spTgt spid="758"/>
                                        </p:tgtEl>
                                        <p:attrNameLst>
                                          <p:attrName>style.visibility</p:attrName>
                                        </p:attrNameLst>
                                      </p:cBhvr>
                                      <p:to>
                                        <p:strVal val="visible"/>
                                      </p:to>
                                    </p:set>
                                    <p:animEffect transition="in" filter="fade">
                                      <p:cBhvr>
                                        <p:cTn id="2087" dur="250"/>
                                        <p:tgtEl>
                                          <p:spTgt spid="758"/>
                                        </p:tgtEl>
                                      </p:cBhvr>
                                    </p:animEffect>
                                  </p:childTnLst>
                                </p:cTn>
                              </p:par>
                              <p:par>
                                <p:cTn id="2088" presetID="22" presetClass="entr" presetSubtype="8" fill="hold" grpId="0" nodeType="withEffect">
                                  <p:stCondLst>
                                    <p:cond delay="0"/>
                                  </p:stCondLst>
                                  <p:childTnLst>
                                    <p:set>
                                      <p:cBhvr>
                                        <p:cTn id="2089" dur="1" fill="hold">
                                          <p:stCondLst>
                                            <p:cond delay="0"/>
                                          </p:stCondLst>
                                        </p:cTn>
                                        <p:tgtEl>
                                          <p:spTgt spid="848"/>
                                        </p:tgtEl>
                                        <p:attrNameLst>
                                          <p:attrName>style.visibility</p:attrName>
                                        </p:attrNameLst>
                                      </p:cBhvr>
                                      <p:to>
                                        <p:strVal val="visible"/>
                                      </p:to>
                                    </p:set>
                                    <p:animEffect transition="in" filter="wipe(left)">
                                      <p:cBhvr>
                                        <p:cTn id="2090" dur="500"/>
                                        <p:tgtEl>
                                          <p:spTgt spid="848"/>
                                        </p:tgtEl>
                                      </p:cBhvr>
                                    </p:animEffect>
                                  </p:childTnLst>
                                </p:cTn>
                              </p:par>
                              <p:par>
                                <p:cTn id="2091" presetID="10" presetClass="exit" presetSubtype="0" fill="hold" grpId="1" nodeType="withEffect">
                                  <p:stCondLst>
                                    <p:cond delay="0"/>
                                  </p:stCondLst>
                                  <p:childTnLst>
                                    <p:animEffect transition="out" filter="fade">
                                      <p:cBhvr>
                                        <p:cTn id="2092" dur="250"/>
                                        <p:tgtEl>
                                          <p:spTgt spid="757"/>
                                        </p:tgtEl>
                                      </p:cBhvr>
                                    </p:animEffect>
                                    <p:set>
                                      <p:cBhvr>
                                        <p:cTn id="2093" dur="1" fill="hold">
                                          <p:stCondLst>
                                            <p:cond delay="249"/>
                                          </p:stCondLst>
                                        </p:cTn>
                                        <p:tgtEl>
                                          <p:spTgt spid="757"/>
                                        </p:tgtEl>
                                        <p:attrNameLst>
                                          <p:attrName>style.visibility</p:attrName>
                                        </p:attrNameLst>
                                      </p:cBhvr>
                                      <p:to>
                                        <p:strVal val="hidden"/>
                                      </p:to>
                                    </p:set>
                                  </p:childTnLst>
                                </p:cTn>
                              </p:par>
                            </p:childTnLst>
                          </p:cTn>
                        </p:par>
                      </p:childTnLst>
                    </p:cTn>
                  </p:par>
                  <p:par>
                    <p:cTn id="2094" fill="hold">
                      <p:stCondLst>
                        <p:cond delay="indefinite"/>
                      </p:stCondLst>
                      <p:childTnLst>
                        <p:par>
                          <p:cTn id="2095" fill="hold">
                            <p:stCondLst>
                              <p:cond delay="0"/>
                            </p:stCondLst>
                            <p:childTnLst>
                              <p:par>
                                <p:cTn id="2096" presetID="10" presetClass="entr" presetSubtype="0" fill="hold" grpId="0" nodeType="clickEffect">
                                  <p:stCondLst>
                                    <p:cond delay="0"/>
                                  </p:stCondLst>
                                  <p:childTnLst>
                                    <p:set>
                                      <p:cBhvr>
                                        <p:cTn id="2097" dur="1" fill="hold">
                                          <p:stCondLst>
                                            <p:cond delay="0"/>
                                          </p:stCondLst>
                                        </p:cTn>
                                        <p:tgtEl>
                                          <p:spTgt spid="759"/>
                                        </p:tgtEl>
                                        <p:attrNameLst>
                                          <p:attrName>style.visibility</p:attrName>
                                        </p:attrNameLst>
                                      </p:cBhvr>
                                      <p:to>
                                        <p:strVal val="visible"/>
                                      </p:to>
                                    </p:set>
                                    <p:animEffect transition="in" filter="fade">
                                      <p:cBhvr>
                                        <p:cTn id="2098" dur="250"/>
                                        <p:tgtEl>
                                          <p:spTgt spid="759"/>
                                        </p:tgtEl>
                                      </p:cBhvr>
                                    </p:animEffect>
                                  </p:childTnLst>
                                </p:cTn>
                              </p:par>
                              <p:par>
                                <p:cTn id="2099" presetID="22" presetClass="entr" presetSubtype="8" fill="hold" grpId="0" nodeType="withEffect">
                                  <p:stCondLst>
                                    <p:cond delay="0"/>
                                  </p:stCondLst>
                                  <p:childTnLst>
                                    <p:set>
                                      <p:cBhvr>
                                        <p:cTn id="2100" dur="1" fill="hold">
                                          <p:stCondLst>
                                            <p:cond delay="0"/>
                                          </p:stCondLst>
                                        </p:cTn>
                                        <p:tgtEl>
                                          <p:spTgt spid="849"/>
                                        </p:tgtEl>
                                        <p:attrNameLst>
                                          <p:attrName>style.visibility</p:attrName>
                                        </p:attrNameLst>
                                      </p:cBhvr>
                                      <p:to>
                                        <p:strVal val="visible"/>
                                      </p:to>
                                    </p:set>
                                    <p:animEffect transition="in" filter="wipe(left)">
                                      <p:cBhvr>
                                        <p:cTn id="2101" dur="500"/>
                                        <p:tgtEl>
                                          <p:spTgt spid="849"/>
                                        </p:tgtEl>
                                      </p:cBhvr>
                                    </p:animEffect>
                                  </p:childTnLst>
                                </p:cTn>
                              </p:par>
                              <p:par>
                                <p:cTn id="2102" presetID="10" presetClass="exit" presetSubtype="0" fill="hold" grpId="1" nodeType="withEffect">
                                  <p:stCondLst>
                                    <p:cond delay="0"/>
                                  </p:stCondLst>
                                  <p:childTnLst>
                                    <p:animEffect transition="out" filter="fade">
                                      <p:cBhvr>
                                        <p:cTn id="2103" dur="250"/>
                                        <p:tgtEl>
                                          <p:spTgt spid="758"/>
                                        </p:tgtEl>
                                      </p:cBhvr>
                                    </p:animEffect>
                                    <p:set>
                                      <p:cBhvr>
                                        <p:cTn id="2104" dur="1" fill="hold">
                                          <p:stCondLst>
                                            <p:cond delay="249"/>
                                          </p:stCondLst>
                                        </p:cTn>
                                        <p:tgtEl>
                                          <p:spTgt spid="758"/>
                                        </p:tgtEl>
                                        <p:attrNameLst>
                                          <p:attrName>style.visibility</p:attrName>
                                        </p:attrNameLst>
                                      </p:cBhvr>
                                      <p:to>
                                        <p:strVal val="hidden"/>
                                      </p:to>
                                    </p:set>
                                  </p:childTnLst>
                                </p:cTn>
                              </p:par>
                            </p:childTnLst>
                          </p:cTn>
                        </p:par>
                      </p:childTnLst>
                    </p:cTn>
                  </p:par>
                  <p:par>
                    <p:cTn id="2105" fill="hold">
                      <p:stCondLst>
                        <p:cond delay="indefinite"/>
                      </p:stCondLst>
                      <p:childTnLst>
                        <p:par>
                          <p:cTn id="2106" fill="hold">
                            <p:stCondLst>
                              <p:cond delay="0"/>
                            </p:stCondLst>
                            <p:childTnLst>
                              <p:par>
                                <p:cTn id="2107" presetID="10" presetClass="entr" presetSubtype="0" fill="hold" grpId="0" nodeType="clickEffect">
                                  <p:stCondLst>
                                    <p:cond delay="0"/>
                                  </p:stCondLst>
                                  <p:childTnLst>
                                    <p:set>
                                      <p:cBhvr>
                                        <p:cTn id="2108" dur="1" fill="hold">
                                          <p:stCondLst>
                                            <p:cond delay="0"/>
                                          </p:stCondLst>
                                        </p:cTn>
                                        <p:tgtEl>
                                          <p:spTgt spid="760"/>
                                        </p:tgtEl>
                                        <p:attrNameLst>
                                          <p:attrName>style.visibility</p:attrName>
                                        </p:attrNameLst>
                                      </p:cBhvr>
                                      <p:to>
                                        <p:strVal val="visible"/>
                                      </p:to>
                                    </p:set>
                                    <p:animEffect transition="in" filter="fade">
                                      <p:cBhvr>
                                        <p:cTn id="2109" dur="250"/>
                                        <p:tgtEl>
                                          <p:spTgt spid="760"/>
                                        </p:tgtEl>
                                      </p:cBhvr>
                                    </p:animEffect>
                                  </p:childTnLst>
                                </p:cTn>
                              </p:par>
                              <p:par>
                                <p:cTn id="2110" presetID="22" presetClass="entr" presetSubtype="8" fill="hold" grpId="0" nodeType="withEffect">
                                  <p:stCondLst>
                                    <p:cond delay="0"/>
                                  </p:stCondLst>
                                  <p:childTnLst>
                                    <p:set>
                                      <p:cBhvr>
                                        <p:cTn id="2111" dur="1" fill="hold">
                                          <p:stCondLst>
                                            <p:cond delay="0"/>
                                          </p:stCondLst>
                                        </p:cTn>
                                        <p:tgtEl>
                                          <p:spTgt spid="850"/>
                                        </p:tgtEl>
                                        <p:attrNameLst>
                                          <p:attrName>style.visibility</p:attrName>
                                        </p:attrNameLst>
                                      </p:cBhvr>
                                      <p:to>
                                        <p:strVal val="visible"/>
                                      </p:to>
                                    </p:set>
                                    <p:animEffect transition="in" filter="wipe(left)">
                                      <p:cBhvr>
                                        <p:cTn id="2112" dur="500"/>
                                        <p:tgtEl>
                                          <p:spTgt spid="850"/>
                                        </p:tgtEl>
                                      </p:cBhvr>
                                    </p:animEffect>
                                  </p:childTnLst>
                                </p:cTn>
                              </p:par>
                              <p:par>
                                <p:cTn id="2113" presetID="10" presetClass="exit" presetSubtype="0" fill="hold" grpId="1" nodeType="withEffect">
                                  <p:stCondLst>
                                    <p:cond delay="0"/>
                                  </p:stCondLst>
                                  <p:childTnLst>
                                    <p:animEffect transition="out" filter="fade">
                                      <p:cBhvr>
                                        <p:cTn id="2114" dur="250"/>
                                        <p:tgtEl>
                                          <p:spTgt spid="759"/>
                                        </p:tgtEl>
                                      </p:cBhvr>
                                    </p:animEffect>
                                    <p:set>
                                      <p:cBhvr>
                                        <p:cTn id="2115" dur="1" fill="hold">
                                          <p:stCondLst>
                                            <p:cond delay="249"/>
                                          </p:stCondLst>
                                        </p:cTn>
                                        <p:tgtEl>
                                          <p:spTgt spid="759"/>
                                        </p:tgtEl>
                                        <p:attrNameLst>
                                          <p:attrName>style.visibility</p:attrName>
                                        </p:attrNameLst>
                                      </p:cBhvr>
                                      <p:to>
                                        <p:strVal val="hidden"/>
                                      </p:to>
                                    </p:set>
                                  </p:childTnLst>
                                </p:cTn>
                              </p:par>
                            </p:childTnLst>
                          </p:cTn>
                        </p:par>
                      </p:childTnLst>
                    </p:cTn>
                  </p:par>
                  <p:par>
                    <p:cTn id="2116" fill="hold">
                      <p:stCondLst>
                        <p:cond delay="indefinite"/>
                      </p:stCondLst>
                      <p:childTnLst>
                        <p:par>
                          <p:cTn id="2117" fill="hold">
                            <p:stCondLst>
                              <p:cond delay="0"/>
                            </p:stCondLst>
                            <p:childTnLst>
                              <p:par>
                                <p:cTn id="2118" presetID="10" presetClass="entr" presetSubtype="0" fill="hold" grpId="0" nodeType="clickEffect">
                                  <p:stCondLst>
                                    <p:cond delay="0"/>
                                  </p:stCondLst>
                                  <p:childTnLst>
                                    <p:set>
                                      <p:cBhvr>
                                        <p:cTn id="2119" dur="1" fill="hold">
                                          <p:stCondLst>
                                            <p:cond delay="0"/>
                                          </p:stCondLst>
                                        </p:cTn>
                                        <p:tgtEl>
                                          <p:spTgt spid="761"/>
                                        </p:tgtEl>
                                        <p:attrNameLst>
                                          <p:attrName>style.visibility</p:attrName>
                                        </p:attrNameLst>
                                      </p:cBhvr>
                                      <p:to>
                                        <p:strVal val="visible"/>
                                      </p:to>
                                    </p:set>
                                    <p:animEffect transition="in" filter="fade">
                                      <p:cBhvr>
                                        <p:cTn id="2120" dur="250"/>
                                        <p:tgtEl>
                                          <p:spTgt spid="761"/>
                                        </p:tgtEl>
                                      </p:cBhvr>
                                    </p:animEffect>
                                  </p:childTnLst>
                                </p:cTn>
                              </p:par>
                              <p:par>
                                <p:cTn id="2121" presetID="22" presetClass="entr" presetSubtype="8" fill="hold" grpId="0" nodeType="withEffect">
                                  <p:stCondLst>
                                    <p:cond delay="0"/>
                                  </p:stCondLst>
                                  <p:childTnLst>
                                    <p:set>
                                      <p:cBhvr>
                                        <p:cTn id="2122" dur="1" fill="hold">
                                          <p:stCondLst>
                                            <p:cond delay="0"/>
                                          </p:stCondLst>
                                        </p:cTn>
                                        <p:tgtEl>
                                          <p:spTgt spid="851"/>
                                        </p:tgtEl>
                                        <p:attrNameLst>
                                          <p:attrName>style.visibility</p:attrName>
                                        </p:attrNameLst>
                                      </p:cBhvr>
                                      <p:to>
                                        <p:strVal val="visible"/>
                                      </p:to>
                                    </p:set>
                                    <p:animEffect transition="in" filter="wipe(left)">
                                      <p:cBhvr>
                                        <p:cTn id="2123" dur="500"/>
                                        <p:tgtEl>
                                          <p:spTgt spid="851"/>
                                        </p:tgtEl>
                                      </p:cBhvr>
                                    </p:animEffect>
                                  </p:childTnLst>
                                </p:cTn>
                              </p:par>
                              <p:par>
                                <p:cTn id="2124" presetID="10" presetClass="exit" presetSubtype="0" fill="hold" grpId="1" nodeType="withEffect">
                                  <p:stCondLst>
                                    <p:cond delay="0"/>
                                  </p:stCondLst>
                                  <p:childTnLst>
                                    <p:animEffect transition="out" filter="fade">
                                      <p:cBhvr>
                                        <p:cTn id="2125" dur="250"/>
                                        <p:tgtEl>
                                          <p:spTgt spid="760"/>
                                        </p:tgtEl>
                                      </p:cBhvr>
                                    </p:animEffect>
                                    <p:set>
                                      <p:cBhvr>
                                        <p:cTn id="2126" dur="1" fill="hold">
                                          <p:stCondLst>
                                            <p:cond delay="249"/>
                                          </p:stCondLst>
                                        </p:cTn>
                                        <p:tgtEl>
                                          <p:spTgt spid="760"/>
                                        </p:tgtEl>
                                        <p:attrNameLst>
                                          <p:attrName>style.visibility</p:attrName>
                                        </p:attrNameLst>
                                      </p:cBhvr>
                                      <p:to>
                                        <p:strVal val="hidden"/>
                                      </p:to>
                                    </p:set>
                                  </p:childTnLst>
                                </p:cTn>
                              </p:par>
                            </p:childTnLst>
                          </p:cTn>
                        </p:par>
                      </p:childTnLst>
                    </p:cTn>
                  </p:par>
                  <p:par>
                    <p:cTn id="2127" fill="hold">
                      <p:stCondLst>
                        <p:cond delay="indefinite"/>
                      </p:stCondLst>
                      <p:childTnLst>
                        <p:par>
                          <p:cTn id="2128" fill="hold">
                            <p:stCondLst>
                              <p:cond delay="0"/>
                            </p:stCondLst>
                            <p:childTnLst>
                              <p:par>
                                <p:cTn id="2129" presetID="10" presetClass="entr" presetSubtype="0" fill="hold" grpId="0" nodeType="clickEffect">
                                  <p:stCondLst>
                                    <p:cond delay="0"/>
                                  </p:stCondLst>
                                  <p:childTnLst>
                                    <p:set>
                                      <p:cBhvr>
                                        <p:cTn id="2130" dur="1" fill="hold">
                                          <p:stCondLst>
                                            <p:cond delay="0"/>
                                          </p:stCondLst>
                                        </p:cTn>
                                        <p:tgtEl>
                                          <p:spTgt spid="762"/>
                                        </p:tgtEl>
                                        <p:attrNameLst>
                                          <p:attrName>style.visibility</p:attrName>
                                        </p:attrNameLst>
                                      </p:cBhvr>
                                      <p:to>
                                        <p:strVal val="visible"/>
                                      </p:to>
                                    </p:set>
                                    <p:animEffect transition="in" filter="fade">
                                      <p:cBhvr>
                                        <p:cTn id="2131" dur="250"/>
                                        <p:tgtEl>
                                          <p:spTgt spid="762"/>
                                        </p:tgtEl>
                                      </p:cBhvr>
                                    </p:animEffect>
                                  </p:childTnLst>
                                </p:cTn>
                              </p:par>
                              <p:par>
                                <p:cTn id="2132" presetID="22" presetClass="entr" presetSubtype="8" fill="hold" grpId="0" nodeType="withEffect">
                                  <p:stCondLst>
                                    <p:cond delay="0"/>
                                  </p:stCondLst>
                                  <p:childTnLst>
                                    <p:set>
                                      <p:cBhvr>
                                        <p:cTn id="2133" dur="1" fill="hold">
                                          <p:stCondLst>
                                            <p:cond delay="0"/>
                                          </p:stCondLst>
                                        </p:cTn>
                                        <p:tgtEl>
                                          <p:spTgt spid="852"/>
                                        </p:tgtEl>
                                        <p:attrNameLst>
                                          <p:attrName>style.visibility</p:attrName>
                                        </p:attrNameLst>
                                      </p:cBhvr>
                                      <p:to>
                                        <p:strVal val="visible"/>
                                      </p:to>
                                    </p:set>
                                    <p:animEffect transition="in" filter="wipe(left)">
                                      <p:cBhvr>
                                        <p:cTn id="2134" dur="500"/>
                                        <p:tgtEl>
                                          <p:spTgt spid="852"/>
                                        </p:tgtEl>
                                      </p:cBhvr>
                                    </p:animEffect>
                                  </p:childTnLst>
                                </p:cTn>
                              </p:par>
                              <p:par>
                                <p:cTn id="2135" presetID="10" presetClass="exit" presetSubtype="0" fill="hold" grpId="1" nodeType="withEffect">
                                  <p:stCondLst>
                                    <p:cond delay="0"/>
                                  </p:stCondLst>
                                  <p:childTnLst>
                                    <p:animEffect transition="out" filter="fade">
                                      <p:cBhvr>
                                        <p:cTn id="2136" dur="250"/>
                                        <p:tgtEl>
                                          <p:spTgt spid="761"/>
                                        </p:tgtEl>
                                      </p:cBhvr>
                                    </p:animEffect>
                                    <p:set>
                                      <p:cBhvr>
                                        <p:cTn id="2137" dur="1" fill="hold">
                                          <p:stCondLst>
                                            <p:cond delay="249"/>
                                          </p:stCondLst>
                                        </p:cTn>
                                        <p:tgtEl>
                                          <p:spTgt spid="761"/>
                                        </p:tgtEl>
                                        <p:attrNameLst>
                                          <p:attrName>style.visibility</p:attrName>
                                        </p:attrNameLst>
                                      </p:cBhvr>
                                      <p:to>
                                        <p:strVal val="hidden"/>
                                      </p:to>
                                    </p:set>
                                  </p:childTnLst>
                                </p:cTn>
                              </p:par>
                            </p:childTnLst>
                          </p:cTn>
                        </p:par>
                      </p:childTnLst>
                    </p:cTn>
                  </p:par>
                  <p:par>
                    <p:cTn id="2138" fill="hold">
                      <p:stCondLst>
                        <p:cond delay="indefinite"/>
                      </p:stCondLst>
                      <p:childTnLst>
                        <p:par>
                          <p:cTn id="2139" fill="hold">
                            <p:stCondLst>
                              <p:cond delay="0"/>
                            </p:stCondLst>
                            <p:childTnLst>
                              <p:par>
                                <p:cTn id="2140" presetID="10" presetClass="entr" presetSubtype="0" fill="hold" grpId="0" nodeType="clickEffect">
                                  <p:stCondLst>
                                    <p:cond delay="0"/>
                                  </p:stCondLst>
                                  <p:childTnLst>
                                    <p:set>
                                      <p:cBhvr>
                                        <p:cTn id="2141" dur="1" fill="hold">
                                          <p:stCondLst>
                                            <p:cond delay="0"/>
                                          </p:stCondLst>
                                        </p:cTn>
                                        <p:tgtEl>
                                          <p:spTgt spid="763"/>
                                        </p:tgtEl>
                                        <p:attrNameLst>
                                          <p:attrName>style.visibility</p:attrName>
                                        </p:attrNameLst>
                                      </p:cBhvr>
                                      <p:to>
                                        <p:strVal val="visible"/>
                                      </p:to>
                                    </p:set>
                                    <p:animEffect transition="in" filter="fade">
                                      <p:cBhvr>
                                        <p:cTn id="2142" dur="250"/>
                                        <p:tgtEl>
                                          <p:spTgt spid="763"/>
                                        </p:tgtEl>
                                      </p:cBhvr>
                                    </p:animEffect>
                                  </p:childTnLst>
                                </p:cTn>
                              </p:par>
                              <p:par>
                                <p:cTn id="2143" presetID="22" presetClass="entr" presetSubtype="8" fill="hold" grpId="0" nodeType="withEffect">
                                  <p:stCondLst>
                                    <p:cond delay="0"/>
                                  </p:stCondLst>
                                  <p:childTnLst>
                                    <p:set>
                                      <p:cBhvr>
                                        <p:cTn id="2144" dur="1" fill="hold">
                                          <p:stCondLst>
                                            <p:cond delay="0"/>
                                          </p:stCondLst>
                                        </p:cTn>
                                        <p:tgtEl>
                                          <p:spTgt spid="853"/>
                                        </p:tgtEl>
                                        <p:attrNameLst>
                                          <p:attrName>style.visibility</p:attrName>
                                        </p:attrNameLst>
                                      </p:cBhvr>
                                      <p:to>
                                        <p:strVal val="visible"/>
                                      </p:to>
                                    </p:set>
                                    <p:animEffect transition="in" filter="wipe(left)">
                                      <p:cBhvr>
                                        <p:cTn id="2145" dur="500"/>
                                        <p:tgtEl>
                                          <p:spTgt spid="853"/>
                                        </p:tgtEl>
                                      </p:cBhvr>
                                    </p:animEffect>
                                  </p:childTnLst>
                                </p:cTn>
                              </p:par>
                              <p:par>
                                <p:cTn id="2146" presetID="10" presetClass="exit" presetSubtype="0" fill="hold" grpId="1" nodeType="withEffect">
                                  <p:stCondLst>
                                    <p:cond delay="0"/>
                                  </p:stCondLst>
                                  <p:childTnLst>
                                    <p:animEffect transition="out" filter="fade">
                                      <p:cBhvr>
                                        <p:cTn id="2147" dur="250"/>
                                        <p:tgtEl>
                                          <p:spTgt spid="762"/>
                                        </p:tgtEl>
                                      </p:cBhvr>
                                    </p:animEffect>
                                    <p:set>
                                      <p:cBhvr>
                                        <p:cTn id="2148" dur="1" fill="hold">
                                          <p:stCondLst>
                                            <p:cond delay="249"/>
                                          </p:stCondLst>
                                        </p:cTn>
                                        <p:tgtEl>
                                          <p:spTgt spid="762"/>
                                        </p:tgtEl>
                                        <p:attrNameLst>
                                          <p:attrName>style.visibility</p:attrName>
                                        </p:attrNameLst>
                                      </p:cBhvr>
                                      <p:to>
                                        <p:strVal val="hidden"/>
                                      </p:to>
                                    </p:set>
                                  </p:childTnLst>
                                </p:cTn>
                              </p:par>
                            </p:childTnLst>
                          </p:cTn>
                        </p:par>
                      </p:childTnLst>
                    </p:cTn>
                  </p:par>
                  <p:par>
                    <p:cTn id="2149" fill="hold">
                      <p:stCondLst>
                        <p:cond delay="indefinite"/>
                      </p:stCondLst>
                      <p:childTnLst>
                        <p:par>
                          <p:cTn id="2150" fill="hold">
                            <p:stCondLst>
                              <p:cond delay="0"/>
                            </p:stCondLst>
                            <p:childTnLst>
                              <p:par>
                                <p:cTn id="2151" presetID="10" presetClass="entr" presetSubtype="0" fill="hold" grpId="0" nodeType="clickEffect">
                                  <p:stCondLst>
                                    <p:cond delay="0"/>
                                  </p:stCondLst>
                                  <p:childTnLst>
                                    <p:set>
                                      <p:cBhvr>
                                        <p:cTn id="2152" dur="1" fill="hold">
                                          <p:stCondLst>
                                            <p:cond delay="0"/>
                                          </p:stCondLst>
                                        </p:cTn>
                                        <p:tgtEl>
                                          <p:spTgt spid="764"/>
                                        </p:tgtEl>
                                        <p:attrNameLst>
                                          <p:attrName>style.visibility</p:attrName>
                                        </p:attrNameLst>
                                      </p:cBhvr>
                                      <p:to>
                                        <p:strVal val="visible"/>
                                      </p:to>
                                    </p:set>
                                    <p:animEffect transition="in" filter="fade">
                                      <p:cBhvr>
                                        <p:cTn id="2153" dur="250"/>
                                        <p:tgtEl>
                                          <p:spTgt spid="764"/>
                                        </p:tgtEl>
                                      </p:cBhvr>
                                    </p:animEffect>
                                  </p:childTnLst>
                                </p:cTn>
                              </p:par>
                              <p:par>
                                <p:cTn id="2154" presetID="22" presetClass="entr" presetSubtype="8" fill="hold" grpId="0" nodeType="withEffect">
                                  <p:stCondLst>
                                    <p:cond delay="0"/>
                                  </p:stCondLst>
                                  <p:childTnLst>
                                    <p:set>
                                      <p:cBhvr>
                                        <p:cTn id="2155" dur="1" fill="hold">
                                          <p:stCondLst>
                                            <p:cond delay="0"/>
                                          </p:stCondLst>
                                        </p:cTn>
                                        <p:tgtEl>
                                          <p:spTgt spid="854"/>
                                        </p:tgtEl>
                                        <p:attrNameLst>
                                          <p:attrName>style.visibility</p:attrName>
                                        </p:attrNameLst>
                                      </p:cBhvr>
                                      <p:to>
                                        <p:strVal val="visible"/>
                                      </p:to>
                                    </p:set>
                                    <p:animEffect transition="in" filter="wipe(left)">
                                      <p:cBhvr>
                                        <p:cTn id="2156" dur="500"/>
                                        <p:tgtEl>
                                          <p:spTgt spid="854"/>
                                        </p:tgtEl>
                                      </p:cBhvr>
                                    </p:animEffect>
                                  </p:childTnLst>
                                </p:cTn>
                              </p:par>
                              <p:par>
                                <p:cTn id="2157" presetID="10" presetClass="exit" presetSubtype="0" fill="hold" grpId="1" nodeType="withEffect">
                                  <p:stCondLst>
                                    <p:cond delay="0"/>
                                  </p:stCondLst>
                                  <p:childTnLst>
                                    <p:animEffect transition="out" filter="fade">
                                      <p:cBhvr>
                                        <p:cTn id="2158" dur="250"/>
                                        <p:tgtEl>
                                          <p:spTgt spid="763"/>
                                        </p:tgtEl>
                                      </p:cBhvr>
                                    </p:animEffect>
                                    <p:set>
                                      <p:cBhvr>
                                        <p:cTn id="2159" dur="1" fill="hold">
                                          <p:stCondLst>
                                            <p:cond delay="249"/>
                                          </p:stCondLst>
                                        </p:cTn>
                                        <p:tgtEl>
                                          <p:spTgt spid="763"/>
                                        </p:tgtEl>
                                        <p:attrNameLst>
                                          <p:attrName>style.visibility</p:attrName>
                                        </p:attrNameLst>
                                      </p:cBhvr>
                                      <p:to>
                                        <p:strVal val="hidden"/>
                                      </p:to>
                                    </p:set>
                                  </p:childTnLst>
                                </p:cTn>
                              </p:par>
                            </p:childTnLst>
                          </p:cTn>
                        </p:par>
                      </p:childTnLst>
                    </p:cTn>
                  </p:par>
                  <p:par>
                    <p:cTn id="2160" fill="hold">
                      <p:stCondLst>
                        <p:cond delay="indefinite"/>
                      </p:stCondLst>
                      <p:childTnLst>
                        <p:par>
                          <p:cTn id="2161" fill="hold">
                            <p:stCondLst>
                              <p:cond delay="0"/>
                            </p:stCondLst>
                            <p:childTnLst>
                              <p:par>
                                <p:cTn id="2162" presetID="10" presetClass="entr" presetSubtype="0" fill="hold" grpId="0" nodeType="clickEffect">
                                  <p:stCondLst>
                                    <p:cond delay="0"/>
                                  </p:stCondLst>
                                  <p:childTnLst>
                                    <p:set>
                                      <p:cBhvr>
                                        <p:cTn id="2163" dur="1" fill="hold">
                                          <p:stCondLst>
                                            <p:cond delay="0"/>
                                          </p:stCondLst>
                                        </p:cTn>
                                        <p:tgtEl>
                                          <p:spTgt spid="765"/>
                                        </p:tgtEl>
                                        <p:attrNameLst>
                                          <p:attrName>style.visibility</p:attrName>
                                        </p:attrNameLst>
                                      </p:cBhvr>
                                      <p:to>
                                        <p:strVal val="visible"/>
                                      </p:to>
                                    </p:set>
                                    <p:animEffect transition="in" filter="fade">
                                      <p:cBhvr>
                                        <p:cTn id="2164" dur="250"/>
                                        <p:tgtEl>
                                          <p:spTgt spid="765"/>
                                        </p:tgtEl>
                                      </p:cBhvr>
                                    </p:animEffect>
                                  </p:childTnLst>
                                </p:cTn>
                              </p:par>
                              <p:par>
                                <p:cTn id="2165" presetID="22" presetClass="entr" presetSubtype="8" fill="hold" grpId="0" nodeType="withEffect">
                                  <p:stCondLst>
                                    <p:cond delay="0"/>
                                  </p:stCondLst>
                                  <p:childTnLst>
                                    <p:set>
                                      <p:cBhvr>
                                        <p:cTn id="2166" dur="1" fill="hold">
                                          <p:stCondLst>
                                            <p:cond delay="0"/>
                                          </p:stCondLst>
                                        </p:cTn>
                                        <p:tgtEl>
                                          <p:spTgt spid="855"/>
                                        </p:tgtEl>
                                        <p:attrNameLst>
                                          <p:attrName>style.visibility</p:attrName>
                                        </p:attrNameLst>
                                      </p:cBhvr>
                                      <p:to>
                                        <p:strVal val="visible"/>
                                      </p:to>
                                    </p:set>
                                    <p:animEffect transition="in" filter="wipe(left)">
                                      <p:cBhvr>
                                        <p:cTn id="2167" dur="500"/>
                                        <p:tgtEl>
                                          <p:spTgt spid="855"/>
                                        </p:tgtEl>
                                      </p:cBhvr>
                                    </p:animEffect>
                                  </p:childTnLst>
                                </p:cTn>
                              </p:par>
                              <p:par>
                                <p:cTn id="2168" presetID="10" presetClass="exit" presetSubtype="0" fill="hold" grpId="1" nodeType="withEffect">
                                  <p:stCondLst>
                                    <p:cond delay="0"/>
                                  </p:stCondLst>
                                  <p:childTnLst>
                                    <p:animEffect transition="out" filter="fade">
                                      <p:cBhvr>
                                        <p:cTn id="2169" dur="250"/>
                                        <p:tgtEl>
                                          <p:spTgt spid="764"/>
                                        </p:tgtEl>
                                      </p:cBhvr>
                                    </p:animEffect>
                                    <p:set>
                                      <p:cBhvr>
                                        <p:cTn id="2170" dur="1" fill="hold">
                                          <p:stCondLst>
                                            <p:cond delay="249"/>
                                          </p:stCondLst>
                                        </p:cTn>
                                        <p:tgtEl>
                                          <p:spTgt spid="764"/>
                                        </p:tgtEl>
                                        <p:attrNameLst>
                                          <p:attrName>style.visibility</p:attrName>
                                        </p:attrNameLst>
                                      </p:cBhvr>
                                      <p:to>
                                        <p:strVal val="hidden"/>
                                      </p:to>
                                    </p:set>
                                  </p:childTnLst>
                                </p:cTn>
                              </p:par>
                            </p:childTnLst>
                          </p:cTn>
                        </p:par>
                      </p:childTnLst>
                    </p:cTn>
                  </p:par>
                  <p:par>
                    <p:cTn id="2171" fill="hold">
                      <p:stCondLst>
                        <p:cond delay="indefinite"/>
                      </p:stCondLst>
                      <p:childTnLst>
                        <p:par>
                          <p:cTn id="2172" fill="hold">
                            <p:stCondLst>
                              <p:cond delay="0"/>
                            </p:stCondLst>
                            <p:childTnLst>
                              <p:par>
                                <p:cTn id="2173" presetID="10" presetClass="entr" presetSubtype="0" fill="hold" grpId="0" nodeType="clickEffect">
                                  <p:stCondLst>
                                    <p:cond delay="0"/>
                                  </p:stCondLst>
                                  <p:childTnLst>
                                    <p:set>
                                      <p:cBhvr>
                                        <p:cTn id="2174" dur="1" fill="hold">
                                          <p:stCondLst>
                                            <p:cond delay="0"/>
                                          </p:stCondLst>
                                        </p:cTn>
                                        <p:tgtEl>
                                          <p:spTgt spid="766"/>
                                        </p:tgtEl>
                                        <p:attrNameLst>
                                          <p:attrName>style.visibility</p:attrName>
                                        </p:attrNameLst>
                                      </p:cBhvr>
                                      <p:to>
                                        <p:strVal val="visible"/>
                                      </p:to>
                                    </p:set>
                                    <p:animEffect transition="in" filter="fade">
                                      <p:cBhvr>
                                        <p:cTn id="2175" dur="250"/>
                                        <p:tgtEl>
                                          <p:spTgt spid="766"/>
                                        </p:tgtEl>
                                      </p:cBhvr>
                                    </p:animEffect>
                                  </p:childTnLst>
                                </p:cTn>
                              </p:par>
                              <p:par>
                                <p:cTn id="2176" presetID="22" presetClass="entr" presetSubtype="8" fill="hold" grpId="0" nodeType="withEffect">
                                  <p:stCondLst>
                                    <p:cond delay="0"/>
                                  </p:stCondLst>
                                  <p:childTnLst>
                                    <p:set>
                                      <p:cBhvr>
                                        <p:cTn id="2177" dur="1" fill="hold">
                                          <p:stCondLst>
                                            <p:cond delay="0"/>
                                          </p:stCondLst>
                                        </p:cTn>
                                        <p:tgtEl>
                                          <p:spTgt spid="856"/>
                                        </p:tgtEl>
                                        <p:attrNameLst>
                                          <p:attrName>style.visibility</p:attrName>
                                        </p:attrNameLst>
                                      </p:cBhvr>
                                      <p:to>
                                        <p:strVal val="visible"/>
                                      </p:to>
                                    </p:set>
                                    <p:animEffect transition="in" filter="wipe(left)">
                                      <p:cBhvr>
                                        <p:cTn id="2178" dur="500"/>
                                        <p:tgtEl>
                                          <p:spTgt spid="856"/>
                                        </p:tgtEl>
                                      </p:cBhvr>
                                    </p:animEffect>
                                  </p:childTnLst>
                                </p:cTn>
                              </p:par>
                              <p:par>
                                <p:cTn id="2179" presetID="10" presetClass="exit" presetSubtype="0" fill="hold" grpId="1" nodeType="withEffect">
                                  <p:stCondLst>
                                    <p:cond delay="0"/>
                                  </p:stCondLst>
                                  <p:childTnLst>
                                    <p:animEffect transition="out" filter="fade">
                                      <p:cBhvr>
                                        <p:cTn id="2180" dur="250"/>
                                        <p:tgtEl>
                                          <p:spTgt spid="765"/>
                                        </p:tgtEl>
                                      </p:cBhvr>
                                    </p:animEffect>
                                    <p:set>
                                      <p:cBhvr>
                                        <p:cTn id="2181" dur="1" fill="hold">
                                          <p:stCondLst>
                                            <p:cond delay="249"/>
                                          </p:stCondLst>
                                        </p:cTn>
                                        <p:tgtEl>
                                          <p:spTgt spid="765"/>
                                        </p:tgtEl>
                                        <p:attrNameLst>
                                          <p:attrName>style.visibility</p:attrName>
                                        </p:attrNameLst>
                                      </p:cBhvr>
                                      <p:to>
                                        <p:strVal val="hidden"/>
                                      </p:to>
                                    </p:set>
                                  </p:childTnLst>
                                </p:cTn>
                              </p:par>
                            </p:childTnLst>
                          </p:cTn>
                        </p:par>
                      </p:childTnLst>
                    </p:cTn>
                  </p:par>
                  <p:par>
                    <p:cTn id="2182" fill="hold">
                      <p:stCondLst>
                        <p:cond delay="indefinite"/>
                      </p:stCondLst>
                      <p:childTnLst>
                        <p:par>
                          <p:cTn id="2183" fill="hold">
                            <p:stCondLst>
                              <p:cond delay="0"/>
                            </p:stCondLst>
                            <p:childTnLst>
                              <p:par>
                                <p:cTn id="2184" presetID="10" presetClass="entr" presetSubtype="0" fill="hold" grpId="0" nodeType="clickEffect">
                                  <p:stCondLst>
                                    <p:cond delay="0"/>
                                  </p:stCondLst>
                                  <p:childTnLst>
                                    <p:set>
                                      <p:cBhvr>
                                        <p:cTn id="2185" dur="1" fill="hold">
                                          <p:stCondLst>
                                            <p:cond delay="0"/>
                                          </p:stCondLst>
                                        </p:cTn>
                                        <p:tgtEl>
                                          <p:spTgt spid="767"/>
                                        </p:tgtEl>
                                        <p:attrNameLst>
                                          <p:attrName>style.visibility</p:attrName>
                                        </p:attrNameLst>
                                      </p:cBhvr>
                                      <p:to>
                                        <p:strVal val="visible"/>
                                      </p:to>
                                    </p:set>
                                    <p:animEffect transition="in" filter="fade">
                                      <p:cBhvr>
                                        <p:cTn id="2186" dur="250"/>
                                        <p:tgtEl>
                                          <p:spTgt spid="767"/>
                                        </p:tgtEl>
                                      </p:cBhvr>
                                    </p:animEffect>
                                  </p:childTnLst>
                                </p:cTn>
                              </p:par>
                              <p:par>
                                <p:cTn id="2187" presetID="22" presetClass="entr" presetSubtype="8" fill="hold" grpId="0" nodeType="withEffect">
                                  <p:stCondLst>
                                    <p:cond delay="0"/>
                                  </p:stCondLst>
                                  <p:childTnLst>
                                    <p:set>
                                      <p:cBhvr>
                                        <p:cTn id="2188" dur="1" fill="hold">
                                          <p:stCondLst>
                                            <p:cond delay="0"/>
                                          </p:stCondLst>
                                        </p:cTn>
                                        <p:tgtEl>
                                          <p:spTgt spid="857"/>
                                        </p:tgtEl>
                                        <p:attrNameLst>
                                          <p:attrName>style.visibility</p:attrName>
                                        </p:attrNameLst>
                                      </p:cBhvr>
                                      <p:to>
                                        <p:strVal val="visible"/>
                                      </p:to>
                                    </p:set>
                                    <p:animEffect transition="in" filter="wipe(left)">
                                      <p:cBhvr>
                                        <p:cTn id="2189" dur="500"/>
                                        <p:tgtEl>
                                          <p:spTgt spid="857"/>
                                        </p:tgtEl>
                                      </p:cBhvr>
                                    </p:animEffect>
                                  </p:childTnLst>
                                </p:cTn>
                              </p:par>
                              <p:par>
                                <p:cTn id="2190" presetID="10" presetClass="exit" presetSubtype="0" fill="hold" grpId="1" nodeType="withEffect">
                                  <p:stCondLst>
                                    <p:cond delay="0"/>
                                  </p:stCondLst>
                                  <p:childTnLst>
                                    <p:animEffect transition="out" filter="fade">
                                      <p:cBhvr>
                                        <p:cTn id="2191" dur="250"/>
                                        <p:tgtEl>
                                          <p:spTgt spid="766"/>
                                        </p:tgtEl>
                                      </p:cBhvr>
                                    </p:animEffect>
                                    <p:set>
                                      <p:cBhvr>
                                        <p:cTn id="2192" dur="1" fill="hold">
                                          <p:stCondLst>
                                            <p:cond delay="249"/>
                                          </p:stCondLst>
                                        </p:cTn>
                                        <p:tgtEl>
                                          <p:spTgt spid="766"/>
                                        </p:tgtEl>
                                        <p:attrNameLst>
                                          <p:attrName>style.visibility</p:attrName>
                                        </p:attrNameLst>
                                      </p:cBhvr>
                                      <p:to>
                                        <p:strVal val="hidden"/>
                                      </p:to>
                                    </p:set>
                                  </p:childTnLst>
                                </p:cTn>
                              </p:par>
                            </p:childTnLst>
                          </p:cTn>
                        </p:par>
                      </p:childTnLst>
                    </p:cTn>
                  </p:par>
                  <p:par>
                    <p:cTn id="2193" fill="hold">
                      <p:stCondLst>
                        <p:cond delay="indefinite"/>
                      </p:stCondLst>
                      <p:childTnLst>
                        <p:par>
                          <p:cTn id="2194" fill="hold">
                            <p:stCondLst>
                              <p:cond delay="0"/>
                            </p:stCondLst>
                            <p:childTnLst>
                              <p:par>
                                <p:cTn id="2195" presetID="10" presetClass="entr" presetSubtype="0" fill="hold" grpId="0" nodeType="clickEffect">
                                  <p:stCondLst>
                                    <p:cond delay="0"/>
                                  </p:stCondLst>
                                  <p:childTnLst>
                                    <p:set>
                                      <p:cBhvr>
                                        <p:cTn id="2196" dur="1" fill="hold">
                                          <p:stCondLst>
                                            <p:cond delay="0"/>
                                          </p:stCondLst>
                                        </p:cTn>
                                        <p:tgtEl>
                                          <p:spTgt spid="768"/>
                                        </p:tgtEl>
                                        <p:attrNameLst>
                                          <p:attrName>style.visibility</p:attrName>
                                        </p:attrNameLst>
                                      </p:cBhvr>
                                      <p:to>
                                        <p:strVal val="visible"/>
                                      </p:to>
                                    </p:set>
                                    <p:animEffect transition="in" filter="fade">
                                      <p:cBhvr>
                                        <p:cTn id="2197" dur="250"/>
                                        <p:tgtEl>
                                          <p:spTgt spid="768"/>
                                        </p:tgtEl>
                                      </p:cBhvr>
                                    </p:animEffect>
                                  </p:childTnLst>
                                </p:cTn>
                              </p:par>
                              <p:par>
                                <p:cTn id="2198" presetID="22" presetClass="entr" presetSubtype="8" fill="hold" grpId="0" nodeType="withEffect">
                                  <p:stCondLst>
                                    <p:cond delay="0"/>
                                  </p:stCondLst>
                                  <p:childTnLst>
                                    <p:set>
                                      <p:cBhvr>
                                        <p:cTn id="2199" dur="1" fill="hold">
                                          <p:stCondLst>
                                            <p:cond delay="0"/>
                                          </p:stCondLst>
                                        </p:cTn>
                                        <p:tgtEl>
                                          <p:spTgt spid="858"/>
                                        </p:tgtEl>
                                        <p:attrNameLst>
                                          <p:attrName>style.visibility</p:attrName>
                                        </p:attrNameLst>
                                      </p:cBhvr>
                                      <p:to>
                                        <p:strVal val="visible"/>
                                      </p:to>
                                    </p:set>
                                    <p:animEffect transition="in" filter="wipe(left)">
                                      <p:cBhvr>
                                        <p:cTn id="2200" dur="500"/>
                                        <p:tgtEl>
                                          <p:spTgt spid="858"/>
                                        </p:tgtEl>
                                      </p:cBhvr>
                                    </p:animEffect>
                                  </p:childTnLst>
                                </p:cTn>
                              </p:par>
                              <p:par>
                                <p:cTn id="2201" presetID="10" presetClass="exit" presetSubtype="0" fill="hold" grpId="1" nodeType="withEffect">
                                  <p:stCondLst>
                                    <p:cond delay="0"/>
                                  </p:stCondLst>
                                  <p:childTnLst>
                                    <p:animEffect transition="out" filter="fade">
                                      <p:cBhvr>
                                        <p:cTn id="2202" dur="250"/>
                                        <p:tgtEl>
                                          <p:spTgt spid="767"/>
                                        </p:tgtEl>
                                      </p:cBhvr>
                                    </p:animEffect>
                                    <p:set>
                                      <p:cBhvr>
                                        <p:cTn id="2203" dur="1" fill="hold">
                                          <p:stCondLst>
                                            <p:cond delay="249"/>
                                          </p:stCondLst>
                                        </p:cTn>
                                        <p:tgtEl>
                                          <p:spTgt spid="767"/>
                                        </p:tgtEl>
                                        <p:attrNameLst>
                                          <p:attrName>style.visibility</p:attrName>
                                        </p:attrNameLst>
                                      </p:cBhvr>
                                      <p:to>
                                        <p:strVal val="hidden"/>
                                      </p:to>
                                    </p:set>
                                  </p:childTnLst>
                                </p:cTn>
                              </p:par>
                            </p:childTnLst>
                          </p:cTn>
                        </p:par>
                      </p:childTnLst>
                    </p:cTn>
                  </p:par>
                  <p:par>
                    <p:cTn id="2204" fill="hold">
                      <p:stCondLst>
                        <p:cond delay="indefinite"/>
                      </p:stCondLst>
                      <p:childTnLst>
                        <p:par>
                          <p:cTn id="2205" fill="hold">
                            <p:stCondLst>
                              <p:cond delay="0"/>
                            </p:stCondLst>
                            <p:childTnLst>
                              <p:par>
                                <p:cTn id="2206" presetID="10" presetClass="entr" presetSubtype="0" fill="hold" grpId="0" nodeType="clickEffect">
                                  <p:stCondLst>
                                    <p:cond delay="0"/>
                                  </p:stCondLst>
                                  <p:childTnLst>
                                    <p:set>
                                      <p:cBhvr>
                                        <p:cTn id="2207" dur="1" fill="hold">
                                          <p:stCondLst>
                                            <p:cond delay="0"/>
                                          </p:stCondLst>
                                        </p:cTn>
                                        <p:tgtEl>
                                          <p:spTgt spid="769"/>
                                        </p:tgtEl>
                                        <p:attrNameLst>
                                          <p:attrName>style.visibility</p:attrName>
                                        </p:attrNameLst>
                                      </p:cBhvr>
                                      <p:to>
                                        <p:strVal val="visible"/>
                                      </p:to>
                                    </p:set>
                                    <p:animEffect transition="in" filter="fade">
                                      <p:cBhvr>
                                        <p:cTn id="2208" dur="250"/>
                                        <p:tgtEl>
                                          <p:spTgt spid="769"/>
                                        </p:tgtEl>
                                      </p:cBhvr>
                                    </p:animEffect>
                                  </p:childTnLst>
                                </p:cTn>
                              </p:par>
                              <p:par>
                                <p:cTn id="2209" presetID="22" presetClass="entr" presetSubtype="8" fill="hold" grpId="0" nodeType="withEffect">
                                  <p:stCondLst>
                                    <p:cond delay="0"/>
                                  </p:stCondLst>
                                  <p:childTnLst>
                                    <p:set>
                                      <p:cBhvr>
                                        <p:cTn id="2210" dur="1" fill="hold">
                                          <p:stCondLst>
                                            <p:cond delay="0"/>
                                          </p:stCondLst>
                                        </p:cTn>
                                        <p:tgtEl>
                                          <p:spTgt spid="859"/>
                                        </p:tgtEl>
                                        <p:attrNameLst>
                                          <p:attrName>style.visibility</p:attrName>
                                        </p:attrNameLst>
                                      </p:cBhvr>
                                      <p:to>
                                        <p:strVal val="visible"/>
                                      </p:to>
                                    </p:set>
                                    <p:animEffect transition="in" filter="wipe(left)">
                                      <p:cBhvr>
                                        <p:cTn id="2211" dur="500"/>
                                        <p:tgtEl>
                                          <p:spTgt spid="859"/>
                                        </p:tgtEl>
                                      </p:cBhvr>
                                    </p:animEffect>
                                  </p:childTnLst>
                                </p:cTn>
                              </p:par>
                              <p:par>
                                <p:cTn id="2212" presetID="10" presetClass="exit" presetSubtype="0" fill="hold" grpId="1" nodeType="withEffect">
                                  <p:stCondLst>
                                    <p:cond delay="0"/>
                                  </p:stCondLst>
                                  <p:childTnLst>
                                    <p:animEffect transition="out" filter="fade">
                                      <p:cBhvr>
                                        <p:cTn id="2213" dur="250"/>
                                        <p:tgtEl>
                                          <p:spTgt spid="768"/>
                                        </p:tgtEl>
                                      </p:cBhvr>
                                    </p:animEffect>
                                    <p:set>
                                      <p:cBhvr>
                                        <p:cTn id="2214" dur="1" fill="hold">
                                          <p:stCondLst>
                                            <p:cond delay="249"/>
                                          </p:stCondLst>
                                        </p:cTn>
                                        <p:tgtEl>
                                          <p:spTgt spid="768"/>
                                        </p:tgtEl>
                                        <p:attrNameLst>
                                          <p:attrName>style.visibility</p:attrName>
                                        </p:attrNameLst>
                                      </p:cBhvr>
                                      <p:to>
                                        <p:strVal val="hidden"/>
                                      </p:to>
                                    </p:set>
                                  </p:childTnLst>
                                </p:cTn>
                              </p:par>
                            </p:childTnLst>
                          </p:cTn>
                        </p:par>
                      </p:childTnLst>
                    </p:cTn>
                  </p:par>
                  <p:par>
                    <p:cTn id="2215" fill="hold">
                      <p:stCondLst>
                        <p:cond delay="indefinite"/>
                      </p:stCondLst>
                      <p:childTnLst>
                        <p:par>
                          <p:cTn id="2216" fill="hold">
                            <p:stCondLst>
                              <p:cond delay="0"/>
                            </p:stCondLst>
                            <p:childTnLst>
                              <p:par>
                                <p:cTn id="2217" presetID="10" presetClass="entr" presetSubtype="0" fill="hold" grpId="0" nodeType="clickEffect">
                                  <p:stCondLst>
                                    <p:cond delay="0"/>
                                  </p:stCondLst>
                                  <p:childTnLst>
                                    <p:set>
                                      <p:cBhvr>
                                        <p:cTn id="2218" dur="1" fill="hold">
                                          <p:stCondLst>
                                            <p:cond delay="0"/>
                                          </p:stCondLst>
                                        </p:cTn>
                                        <p:tgtEl>
                                          <p:spTgt spid="770"/>
                                        </p:tgtEl>
                                        <p:attrNameLst>
                                          <p:attrName>style.visibility</p:attrName>
                                        </p:attrNameLst>
                                      </p:cBhvr>
                                      <p:to>
                                        <p:strVal val="visible"/>
                                      </p:to>
                                    </p:set>
                                    <p:animEffect transition="in" filter="fade">
                                      <p:cBhvr>
                                        <p:cTn id="2219" dur="250"/>
                                        <p:tgtEl>
                                          <p:spTgt spid="770"/>
                                        </p:tgtEl>
                                      </p:cBhvr>
                                    </p:animEffect>
                                  </p:childTnLst>
                                </p:cTn>
                              </p:par>
                              <p:par>
                                <p:cTn id="2220" presetID="22" presetClass="entr" presetSubtype="8" fill="hold" grpId="0" nodeType="withEffect">
                                  <p:stCondLst>
                                    <p:cond delay="0"/>
                                  </p:stCondLst>
                                  <p:childTnLst>
                                    <p:set>
                                      <p:cBhvr>
                                        <p:cTn id="2221" dur="1" fill="hold">
                                          <p:stCondLst>
                                            <p:cond delay="0"/>
                                          </p:stCondLst>
                                        </p:cTn>
                                        <p:tgtEl>
                                          <p:spTgt spid="860"/>
                                        </p:tgtEl>
                                        <p:attrNameLst>
                                          <p:attrName>style.visibility</p:attrName>
                                        </p:attrNameLst>
                                      </p:cBhvr>
                                      <p:to>
                                        <p:strVal val="visible"/>
                                      </p:to>
                                    </p:set>
                                    <p:animEffect transition="in" filter="wipe(left)">
                                      <p:cBhvr>
                                        <p:cTn id="2222" dur="500"/>
                                        <p:tgtEl>
                                          <p:spTgt spid="860"/>
                                        </p:tgtEl>
                                      </p:cBhvr>
                                    </p:animEffect>
                                  </p:childTnLst>
                                </p:cTn>
                              </p:par>
                              <p:par>
                                <p:cTn id="2223" presetID="10" presetClass="exit" presetSubtype="0" fill="hold" grpId="1" nodeType="withEffect">
                                  <p:stCondLst>
                                    <p:cond delay="0"/>
                                  </p:stCondLst>
                                  <p:childTnLst>
                                    <p:animEffect transition="out" filter="fade">
                                      <p:cBhvr>
                                        <p:cTn id="2224" dur="250"/>
                                        <p:tgtEl>
                                          <p:spTgt spid="769"/>
                                        </p:tgtEl>
                                      </p:cBhvr>
                                    </p:animEffect>
                                    <p:set>
                                      <p:cBhvr>
                                        <p:cTn id="2225" dur="1" fill="hold">
                                          <p:stCondLst>
                                            <p:cond delay="249"/>
                                          </p:stCondLst>
                                        </p:cTn>
                                        <p:tgtEl>
                                          <p:spTgt spid="769"/>
                                        </p:tgtEl>
                                        <p:attrNameLst>
                                          <p:attrName>style.visibility</p:attrName>
                                        </p:attrNameLst>
                                      </p:cBhvr>
                                      <p:to>
                                        <p:strVal val="hidden"/>
                                      </p:to>
                                    </p:set>
                                  </p:childTnLst>
                                </p:cTn>
                              </p:par>
                            </p:childTnLst>
                          </p:cTn>
                        </p:par>
                      </p:childTnLst>
                    </p:cTn>
                  </p:par>
                  <p:par>
                    <p:cTn id="2226" fill="hold">
                      <p:stCondLst>
                        <p:cond delay="indefinite"/>
                      </p:stCondLst>
                      <p:childTnLst>
                        <p:par>
                          <p:cTn id="2227" fill="hold">
                            <p:stCondLst>
                              <p:cond delay="0"/>
                            </p:stCondLst>
                            <p:childTnLst>
                              <p:par>
                                <p:cTn id="2228" presetID="10" presetClass="entr" presetSubtype="0" fill="hold" grpId="0" nodeType="clickEffect">
                                  <p:stCondLst>
                                    <p:cond delay="0"/>
                                  </p:stCondLst>
                                  <p:childTnLst>
                                    <p:set>
                                      <p:cBhvr>
                                        <p:cTn id="2229" dur="1" fill="hold">
                                          <p:stCondLst>
                                            <p:cond delay="0"/>
                                          </p:stCondLst>
                                        </p:cTn>
                                        <p:tgtEl>
                                          <p:spTgt spid="771"/>
                                        </p:tgtEl>
                                        <p:attrNameLst>
                                          <p:attrName>style.visibility</p:attrName>
                                        </p:attrNameLst>
                                      </p:cBhvr>
                                      <p:to>
                                        <p:strVal val="visible"/>
                                      </p:to>
                                    </p:set>
                                    <p:animEffect transition="in" filter="fade">
                                      <p:cBhvr>
                                        <p:cTn id="2230" dur="250"/>
                                        <p:tgtEl>
                                          <p:spTgt spid="771"/>
                                        </p:tgtEl>
                                      </p:cBhvr>
                                    </p:animEffect>
                                  </p:childTnLst>
                                </p:cTn>
                              </p:par>
                              <p:par>
                                <p:cTn id="2231" presetID="22" presetClass="entr" presetSubtype="8" fill="hold" grpId="0" nodeType="withEffect">
                                  <p:stCondLst>
                                    <p:cond delay="0"/>
                                  </p:stCondLst>
                                  <p:childTnLst>
                                    <p:set>
                                      <p:cBhvr>
                                        <p:cTn id="2232" dur="1" fill="hold">
                                          <p:stCondLst>
                                            <p:cond delay="0"/>
                                          </p:stCondLst>
                                        </p:cTn>
                                        <p:tgtEl>
                                          <p:spTgt spid="861"/>
                                        </p:tgtEl>
                                        <p:attrNameLst>
                                          <p:attrName>style.visibility</p:attrName>
                                        </p:attrNameLst>
                                      </p:cBhvr>
                                      <p:to>
                                        <p:strVal val="visible"/>
                                      </p:to>
                                    </p:set>
                                    <p:animEffect transition="in" filter="wipe(left)">
                                      <p:cBhvr>
                                        <p:cTn id="2233" dur="500"/>
                                        <p:tgtEl>
                                          <p:spTgt spid="861"/>
                                        </p:tgtEl>
                                      </p:cBhvr>
                                    </p:animEffect>
                                  </p:childTnLst>
                                </p:cTn>
                              </p:par>
                              <p:par>
                                <p:cTn id="2234" presetID="10" presetClass="exit" presetSubtype="0" fill="hold" grpId="1" nodeType="withEffect">
                                  <p:stCondLst>
                                    <p:cond delay="0"/>
                                  </p:stCondLst>
                                  <p:childTnLst>
                                    <p:animEffect transition="out" filter="fade">
                                      <p:cBhvr>
                                        <p:cTn id="2235" dur="250"/>
                                        <p:tgtEl>
                                          <p:spTgt spid="770"/>
                                        </p:tgtEl>
                                      </p:cBhvr>
                                    </p:animEffect>
                                    <p:set>
                                      <p:cBhvr>
                                        <p:cTn id="2236" dur="1" fill="hold">
                                          <p:stCondLst>
                                            <p:cond delay="249"/>
                                          </p:stCondLst>
                                        </p:cTn>
                                        <p:tgtEl>
                                          <p:spTgt spid="770"/>
                                        </p:tgtEl>
                                        <p:attrNameLst>
                                          <p:attrName>style.visibility</p:attrName>
                                        </p:attrNameLst>
                                      </p:cBhvr>
                                      <p:to>
                                        <p:strVal val="hidden"/>
                                      </p:to>
                                    </p:set>
                                  </p:childTnLst>
                                </p:cTn>
                              </p:par>
                            </p:childTnLst>
                          </p:cTn>
                        </p:par>
                      </p:childTnLst>
                    </p:cTn>
                  </p:par>
                  <p:par>
                    <p:cTn id="2237" fill="hold">
                      <p:stCondLst>
                        <p:cond delay="indefinite"/>
                      </p:stCondLst>
                      <p:childTnLst>
                        <p:par>
                          <p:cTn id="2238" fill="hold">
                            <p:stCondLst>
                              <p:cond delay="0"/>
                            </p:stCondLst>
                            <p:childTnLst>
                              <p:par>
                                <p:cTn id="2239" presetID="10" presetClass="entr" presetSubtype="0" fill="hold" grpId="0" nodeType="clickEffect">
                                  <p:stCondLst>
                                    <p:cond delay="0"/>
                                  </p:stCondLst>
                                  <p:childTnLst>
                                    <p:set>
                                      <p:cBhvr>
                                        <p:cTn id="2240" dur="1" fill="hold">
                                          <p:stCondLst>
                                            <p:cond delay="0"/>
                                          </p:stCondLst>
                                        </p:cTn>
                                        <p:tgtEl>
                                          <p:spTgt spid="772"/>
                                        </p:tgtEl>
                                        <p:attrNameLst>
                                          <p:attrName>style.visibility</p:attrName>
                                        </p:attrNameLst>
                                      </p:cBhvr>
                                      <p:to>
                                        <p:strVal val="visible"/>
                                      </p:to>
                                    </p:set>
                                    <p:animEffect transition="in" filter="fade">
                                      <p:cBhvr>
                                        <p:cTn id="2241" dur="250"/>
                                        <p:tgtEl>
                                          <p:spTgt spid="772"/>
                                        </p:tgtEl>
                                      </p:cBhvr>
                                    </p:animEffect>
                                  </p:childTnLst>
                                </p:cTn>
                              </p:par>
                              <p:par>
                                <p:cTn id="2242" presetID="22" presetClass="entr" presetSubtype="8" fill="hold" grpId="0" nodeType="withEffect">
                                  <p:stCondLst>
                                    <p:cond delay="0"/>
                                  </p:stCondLst>
                                  <p:childTnLst>
                                    <p:set>
                                      <p:cBhvr>
                                        <p:cTn id="2243" dur="1" fill="hold">
                                          <p:stCondLst>
                                            <p:cond delay="0"/>
                                          </p:stCondLst>
                                        </p:cTn>
                                        <p:tgtEl>
                                          <p:spTgt spid="862"/>
                                        </p:tgtEl>
                                        <p:attrNameLst>
                                          <p:attrName>style.visibility</p:attrName>
                                        </p:attrNameLst>
                                      </p:cBhvr>
                                      <p:to>
                                        <p:strVal val="visible"/>
                                      </p:to>
                                    </p:set>
                                    <p:animEffect transition="in" filter="wipe(left)">
                                      <p:cBhvr>
                                        <p:cTn id="2244" dur="500"/>
                                        <p:tgtEl>
                                          <p:spTgt spid="862"/>
                                        </p:tgtEl>
                                      </p:cBhvr>
                                    </p:animEffect>
                                  </p:childTnLst>
                                </p:cTn>
                              </p:par>
                              <p:par>
                                <p:cTn id="2245" presetID="10" presetClass="exit" presetSubtype="0" fill="hold" grpId="1" nodeType="withEffect">
                                  <p:stCondLst>
                                    <p:cond delay="0"/>
                                  </p:stCondLst>
                                  <p:childTnLst>
                                    <p:animEffect transition="out" filter="fade">
                                      <p:cBhvr>
                                        <p:cTn id="2246" dur="250"/>
                                        <p:tgtEl>
                                          <p:spTgt spid="771"/>
                                        </p:tgtEl>
                                      </p:cBhvr>
                                    </p:animEffect>
                                    <p:set>
                                      <p:cBhvr>
                                        <p:cTn id="2247" dur="1" fill="hold">
                                          <p:stCondLst>
                                            <p:cond delay="249"/>
                                          </p:stCondLst>
                                        </p:cTn>
                                        <p:tgtEl>
                                          <p:spTgt spid="771"/>
                                        </p:tgtEl>
                                        <p:attrNameLst>
                                          <p:attrName>style.visibility</p:attrName>
                                        </p:attrNameLst>
                                      </p:cBhvr>
                                      <p:to>
                                        <p:strVal val="hidden"/>
                                      </p:to>
                                    </p:set>
                                  </p:childTnLst>
                                </p:cTn>
                              </p:par>
                            </p:childTnLst>
                          </p:cTn>
                        </p:par>
                      </p:childTnLst>
                    </p:cTn>
                  </p:par>
                  <p:par>
                    <p:cTn id="2248" fill="hold">
                      <p:stCondLst>
                        <p:cond delay="indefinite"/>
                      </p:stCondLst>
                      <p:childTnLst>
                        <p:par>
                          <p:cTn id="2249" fill="hold">
                            <p:stCondLst>
                              <p:cond delay="0"/>
                            </p:stCondLst>
                            <p:childTnLst>
                              <p:par>
                                <p:cTn id="2250" presetID="10" presetClass="entr" presetSubtype="0" fill="hold" grpId="0" nodeType="clickEffect">
                                  <p:stCondLst>
                                    <p:cond delay="0"/>
                                  </p:stCondLst>
                                  <p:childTnLst>
                                    <p:set>
                                      <p:cBhvr>
                                        <p:cTn id="2251" dur="1" fill="hold">
                                          <p:stCondLst>
                                            <p:cond delay="0"/>
                                          </p:stCondLst>
                                        </p:cTn>
                                        <p:tgtEl>
                                          <p:spTgt spid="773"/>
                                        </p:tgtEl>
                                        <p:attrNameLst>
                                          <p:attrName>style.visibility</p:attrName>
                                        </p:attrNameLst>
                                      </p:cBhvr>
                                      <p:to>
                                        <p:strVal val="visible"/>
                                      </p:to>
                                    </p:set>
                                    <p:animEffect transition="in" filter="fade">
                                      <p:cBhvr>
                                        <p:cTn id="2252" dur="250"/>
                                        <p:tgtEl>
                                          <p:spTgt spid="773"/>
                                        </p:tgtEl>
                                      </p:cBhvr>
                                    </p:animEffect>
                                  </p:childTnLst>
                                </p:cTn>
                              </p:par>
                              <p:par>
                                <p:cTn id="2253" presetID="22" presetClass="entr" presetSubtype="8" fill="hold" grpId="0" nodeType="withEffect">
                                  <p:stCondLst>
                                    <p:cond delay="0"/>
                                  </p:stCondLst>
                                  <p:childTnLst>
                                    <p:set>
                                      <p:cBhvr>
                                        <p:cTn id="2254" dur="1" fill="hold">
                                          <p:stCondLst>
                                            <p:cond delay="0"/>
                                          </p:stCondLst>
                                        </p:cTn>
                                        <p:tgtEl>
                                          <p:spTgt spid="863"/>
                                        </p:tgtEl>
                                        <p:attrNameLst>
                                          <p:attrName>style.visibility</p:attrName>
                                        </p:attrNameLst>
                                      </p:cBhvr>
                                      <p:to>
                                        <p:strVal val="visible"/>
                                      </p:to>
                                    </p:set>
                                    <p:animEffect transition="in" filter="wipe(left)">
                                      <p:cBhvr>
                                        <p:cTn id="2255" dur="500"/>
                                        <p:tgtEl>
                                          <p:spTgt spid="863"/>
                                        </p:tgtEl>
                                      </p:cBhvr>
                                    </p:animEffect>
                                  </p:childTnLst>
                                </p:cTn>
                              </p:par>
                              <p:par>
                                <p:cTn id="2256" presetID="10" presetClass="exit" presetSubtype="0" fill="hold" grpId="1" nodeType="withEffect">
                                  <p:stCondLst>
                                    <p:cond delay="0"/>
                                  </p:stCondLst>
                                  <p:childTnLst>
                                    <p:animEffect transition="out" filter="fade">
                                      <p:cBhvr>
                                        <p:cTn id="2257" dur="250"/>
                                        <p:tgtEl>
                                          <p:spTgt spid="772"/>
                                        </p:tgtEl>
                                      </p:cBhvr>
                                    </p:animEffect>
                                    <p:set>
                                      <p:cBhvr>
                                        <p:cTn id="2258" dur="1" fill="hold">
                                          <p:stCondLst>
                                            <p:cond delay="249"/>
                                          </p:stCondLst>
                                        </p:cTn>
                                        <p:tgtEl>
                                          <p:spTgt spid="772"/>
                                        </p:tgtEl>
                                        <p:attrNameLst>
                                          <p:attrName>style.visibility</p:attrName>
                                        </p:attrNameLst>
                                      </p:cBhvr>
                                      <p:to>
                                        <p:strVal val="hidden"/>
                                      </p:to>
                                    </p:set>
                                  </p:childTnLst>
                                </p:cTn>
                              </p:par>
                            </p:childTnLst>
                          </p:cTn>
                        </p:par>
                      </p:childTnLst>
                    </p:cTn>
                  </p:par>
                  <p:par>
                    <p:cTn id="2259" fill="hold">
                      <p:stCondLst>
                        <p:cond delay="indefinite"/>
                      </p:stCondLst>
                      <p:childTnLst>
                        <p:par>
                          <p:cTn id="2260" fill="hold">
                            <p:stCondLst>
                              <p:cond delay="0"/>
                            </p:stCondLst>
                            <p:childTnLst>
                              <p:par>
                                <p:cTn id="2261" presetID="10" presetClass="entr" presetSubtype="0" fill="hold" grpId="0" nodeType="clickEffect">
                                  <p:stCondLst>
                                    <p:cond delay="0"/>
                                  </p:stCondLst>
                                  <p:childTnLst>
                                    <p:set>
                                      <p:cBhvr>
                                        <p:cTn id="2262" dur="1" fill="hold">
                                          <p:stCondLst>
                                            <p:cond delay="0"/>
                                          </p:stCondLst>
                                        </p:cTn>
                                        <p:tgtEl>
                                          <p:spTgt spid="774"/>
                                        </p:tgtEl>
                                        <p:attrNameLst>
                                          <p:attrName>style.visibility</p:attrName>
                                        </p:attrNameLst>
                                      </p:cBhvr>
                                      <p:to>
                                        <p:strVal val="visible"/>
                                      </p:to>
                                    </p:set>
                                    <p:animEffect transition="in" filter="fade">
                                      <p:cBhvr>
                                        <p:cTn id="2263" dur="250"/>
                                        <p:tgtEl>
                                          <p:spTgt spid="774"/>
                                        </p:tgtEl>
                                      </p:cBhvr>
                                    </p:animEffect>
                                  </p:childTnLst>
                                </p:cTn>
                              </p:par>
                              <p:par>
                                <p:cTn id="2264" presetID="22" presetClass="entr" presetSubtype="8" fill="hold" grpId="0" nodeType="withEffect">
                                  <p:stCondLst>
                                    <p:cond delay="0"/>
                                  </p:stCondLst>
                                  <p:childTnLst>
                                    <p:set>
                                      <p:cBhvr>
                                        <p:cTn id="2265" dur="1" fill="hold">
                                          <p:stCondLst>
                                            <p:cond delay="0"/>
                                          </p:stCondLst>
                                        </p:cTn>
                                        <p:tgtEl>
                                          <p:spTgt spid="864"/>
                                        </p:tgtEl>
                                        <p:attrNameLst>
                                          <p:attrName>style.visibility</p:attrName>
                                        </p:attrNameLst>
                                      </p:cBhvr>
                                      <p:to>
                                        <p:strVal val="visible"/>
                                      </p:to>
                                    </p:set>
                                    <p:animEffect transition="in" filter="wipe(left)">
                                      <p:cBhvr>
                                        <p:cTn id="2266" dur="500"/>
                                        <p:tgtEl>
                                          <p:spTgt spid="864"/>
                                        </p:tgtEl>
                                      </p:cBhvr>
                                    </p:animEffect>
                                  </p:childTnLst>
                                </p:cTn>
                              </p:par>
                              <p:par>
                                <p:cTn id="2267" presetID="10" presetClass="exit" presetSubtype="0" fill="hold" grpId="1" nodeType="withEffect">
                                  <p:stCondLst>
                                    <p:cond delay="0"/>
                                  </p:stCondLst>
                                  <p:childTnLst>
                                    <p:animEffect transition="out" filter="fade">
                                      <p:cBhvr>
                                        <p:cTn id="2268" dur="250"/>
                                        <p:tgtEl>
                                          <p:spTgt spid="773"/>
                                        </p:tgtEl>
                                      </p:cBhvr>
                                    </p:animEffect>
                                    <p:set>
                                      <p:cBhvr>
                                        <p:cTn id="2269" dur="1" fill="hold">
                                          <p:stCondLst>
                                            <p:cond delay="249"/>
                                          </p:stCondLst>
                                        </p:cTn>
                                        <p:tgtEl>
                                          <p:spTgt spid="773"/>
                                        </p:tgtEl>
                                        <p:attrNameLst>
                                          <p:attrName>style.visibility</p:attrName>
                                        </p:attrNameLst>
                                      </p:cBhvr>
                                      <p:to>
                                        <p:strVal val="hidden"/>
                                      </p:to>
                                    </p:set>
                                  </p:childTnLst>
                                </p:cTn>
                              </p:par>
                            </p:childTnLst>
                          </p:cTn>
                        </p:par>
                      </p:childTnLst>
                    </p:cTn>
                  </p:par>
                  <p:par>
                    <p:cTn id="2270" fill="hold">
                      <p:stCondLst>
                        <p:cond delay="indefinite"/>
                      </p:stCondLst>
                      <p:childTnLst>
                        <p:par>
                          <p:cTn id="2271" fill="hold">
                            <p:stCondLst>
                              <p:cond delay="0"/>
                            </p:stCondLst>
                            <p:childTnLst>
                              <p:par>
                                <p:cTn id="2272" presetID="10" presetClass="entr" presetSubtype="0" fill="hold" grpId="0" nodeType="clickEffect">
                                  <p:stCondLst>
                                    <p:cond delay="0"/>
                                  </p:stCondLst>
                                  <p:childTnLst>
                                    <p:set>
                                      <p:cBhvr>
                                        <p:cTn id="2273" dur="1" fill="hold">
                                          <p:stCondLst>
                                            <p:cond delay="0"/>
                                          </p:stCondLst>
                                        </p:cTn>
                                        <p:tgtEl>
                                          <p:spTgt spid="775"/>
                                        </p:tgtEl>
                                        <p:attrNameLst>
                                          <p:attrName>style.visibility</p:attrName>
                                        </p:attrNameLst>
                                      </p:cBhvr>
                                      <p:to>
                                        <p:strVal val="visible"/>
                                      </p:to>
                                    </p:set>
                                    <p:animEffect transition="in" filter="fade">
                                      <p:cBhvr>
                                        <p:cTn id="2274" dur="250"/>
                                        <p:tgtEl>
                                          <p:spTgt spid="775"/>
                                        </p:tgtEl>
                                      </p:cBhvr>
                                    </p:animEffect>
                                  </p:childTnLst>
                                </p:cTn>
                              </p:par>
                              <p:par>
                                <p:cTn id="2275" presetID="22" presetClass="entr" presetSubtype="8" fill="hold" grpId="0" nodeType="withEffect">
                                  <p:stCondLst>
                                    <p:cond delay="0"/>
                                  </p:stCondLst>
                                  <p:childTnLst>
                                    <p:set>
                                      <p:cBhvr>
                                        <p:cTn id="2276" dur="1" fill="hold">
                                          <p:stCondLst>
                                            <p:cond delay="0"/>
                                          </p:stCondLst>
                                        </p:cTn>
                                        <p:tgtEl>
                                          <p:spTgt spid="865"/>
                                        </p:tgtEl>
                                        <p:attrNameLst>
                                          <p:attrName>style.visibility</p:attrName>
                                        </p:attrNameLst>
                                      </p:cBhvr>
                                      <p:to>
                                        <p:strVal val="visible"/>
                                      </p:to>
                                    </p:set>
                                    <p:animEffect transition="in" filter="wipe(left)">
                                      <p:cBhvr>
                                        <p:cTn id="2277" dur="500"/>
                                        <p:tgtEl>
                                          <p:spTgt spid="865"/>
                                        </p:tgtEl>
                                      </p:cBhvr>
                                    </p:animEffect>
                                  </p:childTnLst>
                                </p:cTn>
                              </p:par>
                              <p:par>
                                <p:cTn id="2278" presetID="10" presetClass="exit" presetSubtype="0" fill="hold" grpId="1" nodeType="withEffect">
                                  <p:stCondLst>
                                    <p:cond delay="0"/>
                                  </p:stCondLst>
                                  <p:childTnLst>
                                    <p:animEffect transition="out" filter="fade">
                                      <p:cBhvr>
                                        <p:cTn id="2279" dur="250"/>
                                        <p:tgtEl>
                                          <p:spTgt spid="774"/>
                                        </p:tgtEl>
                                      </p:cBhvr>
                                    </p:animEffect>
                                    <p:set>
                                      <p:cBhvr>
                                        <p:cTn id="2280" dur="1" fill="hold">
                                          <p:stCondLst>
                                            <p:cond delay="249"/>
                                          </p:stCondLst>
                                        </p:cTn>
                                        <p:tgtEl>
                                          <p:spTgt spid="774"/>
                                        </p:tgtEl>
                                        <p:attrNameLst>
                                          <p:attrName>style.visibility</p:attrName>
                                        </p:attrNameLst>
                                      </p:cBhvr>
                                      <p:to>
                                        <p:strVal val="hidden"/>
                                      </p:to>
                                    </p:set>
                                  </p:childTnLst>
                                </p:cTn>
                              </p:par>
                            </p:childTnLst>
                          </p:cTn>
                        </p:par>
                      </p:childTnLst>
                    </p:cTn>
                  </p:par>
                  <p:par>
                    <p:cTn id="2281" fill="hold">
                      <p:stCondLst>
                        <p:cond delay="indefinite"/>
                      </p:stCondLst>
                      <p:childTnLst>
                        <p:par>
                          <p:cTn id="2282" fill="hold">
                            <p:stCondLst>
                              <p:cond delay="0"/>
                            </p:stCondLst>
                            <p:childTnLst>
                              <p:par>
                                <p:cTn id="2283" presetID="10" presetClass="entr" presetSubtype="0" fill="hold" grpId="0" nodeType="clickEffect">
                                  <p:stCondLst>
                                    <p:cond delay="0"/>
                                  </p:stCondLst>
                                  <p:childTnLst>
                                    <p:set>
                                      <p:cBhvr>
                                        <p:cTn id="2284" dur="1" fill="hold">
                                          <p:stCondLst>
                                            <p:cond delay="0"/>
                                          </p:stCondLst>
                                        </p:cTn>
                                        <p:tgtEl>
                                          <p:spTgt spid="776"/>
                                        </p:tgtEl>
                                        <p:attrNameLst>
                                          <p:attrName>style.visibility</p:attrName>
                                        </p:attrNameLst>
                                      </p:cBhvr>
                                      <p:to>
                                        <p:strVal val="visible"/>
                                      </p:to>
                                    </p:set>
                                    <p:animEffect transition="in" filter="fade">
                                      <p:cBhvr>
                                        <p:cTn id="2285" dur="250"/>
                                        <p:tgtEl>
                                          <p:spTgt spid="776"/>
                                        </p:tgtEl>
                                      </p:cBhvr>
                                    </p:animEffect>
                                  </p:childTnLst>
                                </p:cTn>
                              </p:par>
                              <p:par>
                                <p:cTn id="2286" presetID="22" presetClass="entr" presetSubtype="8" fill="hold" grpId="0" nodeType="withEffect">
                                  <p:stCondLst>
                                    <p:cond delay="0"/>
                                  </p:stCondLst>
                                  <p:childTnLst>
                                    <p:set>
                                      <p:cBhvr>
                                        <p:cTn id="2287" dur="1" fill="hold">
                                          <p:stCondLst>
                                            <p:cond delay="0"/>
                                          </p:stCondLst>
                                        </p:cTn>
                                        <p:tgtEl>
                                          <p:spTgt spid="866"/>
                                        </p:tgtEl>
                                        <p:attrNameLst>
                                          <p:attrName>style.visibility</p:attrName>
                                        </p:attrNameLst>
                                      </p:cBhvr>
                                      <p:to>
                                        <p:strVal val="visible"/>
                                      </p:to>
                                    </p:set>
                                    <p:animEffect transition="in" filter="wipe(left)">
                                      <p:cBhvr>
                                        <p:cTn id="2288" dur="500"/>
                                        <p:tgtEl>
                                          <p:spTgt spid="866"/>
                                        </p:tgtEl>
                                      </p:cBhvr>
                                    </p:animEffect>
                                  </p:childTnLst>
                                </p:cTn>
                              </p:par>
                              <p:par>
                                <p:cTn id="2289" presetID="10" presetClass="exit" presetSubtype="0" fill="hold" grpId="1" nodeType="withEffect">
                                  <p:stCondLst>
                                    <p:cond delay="0"/>
                                  </p:stCondLst>
                                  <p:childTnLst>
                                    <p:animEffect transition="out" filter="fade">
                                      <p:cBhvr>
                                        <p:cTn id="2290" dur="250"/>
                                        <p:tgtEl>
                                          <p:spTgt spid="775"/>
                                        </p:tgtEl>
                                      </p:cBhvr>
                                    </p:animEffect>
                                    <p:set>
                                      <p:cBhvr>
                                        <p:cTn id="2291" dur="1" fill="hold">
                                          <p:stCondLst>
                                            <p:cond delay="249"/>
                                          </p:stCondLst>
                                        </p:cTn>
                                        <p:tgtEl>
                                          <p:spTgt spid="775"/>
                                        </p:tgtEl>
                                        <p:attrNameLst>
                                          <p:attrName>style.visibility</p:attrName>
                                        </p:attrNameLst>
                                      </p:cBhvr>
                                      <p:to>
                                        <p:strVal val="hidden"/>
                                      </p:to>
                                    </p:set>
                                  </p:childTnLst>
                                </p:cTn>
                              </p:par>
                            </p:childTnLst>
                          </p:cTn>
                        </p:par>
                      </p:childTnLst>
                    </p:cTn>
                  </p:par>
                  <p:par>
                    <p:cTn id="2292" fill="hold">
                      <p:stCondLst>
                        <p:cond delay="indefinite"/>
                      </p:stCondLst>
                      <p:childTnLst>
                        <p:par>
                          <p:cTn id="2293" fill="hold">
                            <p:stCondLst>
                              <p:cond delay="0"/>
                            </p:stCondLst>
                            <p:childTnLst>
                              <p:par>
                                <p:cTn id="2294" presetID="10" presetClass="entr" presetSubtype="0" fill="hold" grpId="0" nodeType="clickEffect">
                                  <p:stCondLst>
                                    <p:cond delay="0"/>
                                  </p:stCondLst>
                                  <p:childTnLst>
                                    <p:set>
                                      <p:cBhvr>
                                        <p:cTn id="2295" dur="1" fill="hold">
                                          <p:stCondLst>
                                            <p:cond delay="0"/>
                                          </p:stCondLst>
                                        </p:cTn>
                                        <p:tgtEl>
                                          <p:spTgt spid="777"/>
                                        </p:tgtEl>
                                        <p:attrNameLst>
                                          <p:attrName>style.visibility</p:attrName>
                                        </p:attrNameLst>
                                      </p:cBhvr>
                                      <p:to>
                                        <p:strVal val="visible"/>
                                      </p:to>
                                    </p:set>
                                    <p:animEffect transition="in" filter="fade">
                                      <p:cBhvr>
                                        <p:cTn id="2296" dur="250"/>
                                        <p:tgtEl>
                                          <p:spTgt spid="777"/>
                                        </p:tgtEl>
                                      </p:cBhvr>
                                    </p:animEffect>
                                  </p:childTnLst>
                                </p:cTn>
                              </p:par>
                              <p:par>
                                <p:cTn id="2297" presetID="22" presetClass="entr" presetSubtype="8" fill="hold" grpId="0" nodeType="withEffect">
                                  <p:stCondLst>
                                    <p:cond delay="0"/>
                                  </p:stCondLst>
                                  <p:childTnLst>
                                    <p:set>
                                      <p:cBhvr>
                                        <p:cTn id="2298" dur="1" fill="hold">
                                          <p:stCondLst>
                                            <p:cond delay="0"/>
                                          </p:stCondLst>
                                        </p:cTn>
                                        <p:tgtEl>
                                          <p:spTgt spid="867"/>
                                        </p:tgtEl>
                                        <p:attrNameLst>
                                          <p:attrName>style.visibility</p:attrName>
                                        </p:attrNameLst>
                                      </p:cBhvr>
                                      <p:to>
                                        <p:strVal val="visible"/>
                                      </p:to>
                                    </p:set>
                                    <p:animEffect transition="in" filter="wipe(left)">
                                      <p:cBhvr>
                                        <p:cTn id="2299" dur="500"/>
                                        <p:tgtEl>
                                          <p:spTgt spid="867"/>
                                        </p:tgtEl>
                                      </p:cBhvr>
                                    </p:animEffect>
                                  </p:childTnLst>
                                </p:cTn>
                              </p:par>
                              <p:par>
                                <p:cTn id="2300" presetID="10" presetClass="exit" presetSubtype="0" fill="hold" grpId="1" nodeType="withEffect">
                                  <p:stCondLst>
                                    <p:cond delay="0"/>
                                  </p:stCondLst>
                                  <p:childTnLst>
                                    <p:animEffect transition="out" filter="fade">
                                      <p:cBhvr>
                                        <p:cTn id="2301" dur="250"/>
                                        <p:tgtEl>
                                          <p:spTgt spid="776"/>
                                        </p:tgtEl>
                                      </p:cBhvr>
                                    </p:animEffect>
                                    <p:set>
                                      <p:cBhvr>
                                        <p:cTn id="2302" dur="1" fill="hold">
                                          <p:stCondLst>
                                            <p:cond delay="249"/>
                                          </p:stCondLst>
                                        </p:cTn>
                                        <p:tgtEl>
                                          <p:spTgt spid="776"/>
                                        </p:tgtEl>
                                        <p:attrNameLst>
                                          <p:attrName>style.visibility</p:attrName>
                                        </p:attrNameLst>
                                      </p:cBhvr>
                                      <p:to>
                                        <p:strVal val="hidden"/>
                                      </p:to>
                                    </p:set>
                                  </p:childTnLst>
                                </p:cTn>
                              </p:par>
                            </p:childTnLst>
                          </p:cTn>
                        </p:par>
                      </p:childTnLst>
                    </p:cTn>
                  </p:par>
                  <p:par>
                    <p:cTn id="2303" fill="hold">
                      <p:stCondLst>
                        <p:cond delay="indefinite"/>
                      </p:stCondLst>
                      <p:childTnLst>
                        <p:par>
                          <p:cTn id="2304" fill="hold">
                            <p:stCondLst>
                              <p:cond delay="0"/>
                            </p:stCondLst>
                            <p:childTnLst>
                              <p:par>
                                <p:cTn id="2305" presetID="10" presetClass="entr" presetSubtype="0" fill="hold" grpId="0" nodeType="clickEffect">
                                  <p:stCondLst>
                                    <p:cond delay="0"/>
                                  </p:stCondLst>
                                  <p:childTnLst>
                                    <p:set>
                                      <p:cBhvr>
                                        <p:cTn id="2306" dur="1" fill="hold">
                                          <p:stCondLst>
                                            <p:cond delay="0"/>
                                          </p:stCondLst>
                                        </p:cTn>
                                        <p:tgtEl>
                                          <p:spTgt spid="778"/>
                                        </p:tgtEl>
                                        <p:attrNameLst>
                                          <p:attrName>style.visibility</p:attrName>
                                        </p:attrNameLst>
                                      </p:cBhvr>
                                      <p:to>
                                        <p:strVal val="visible"/>
                                      </p:to>
                                    </p:set>
                                    <p:animEffect transition="in" filter="fade">
                                      <p:cBhvr>
                                        <p:cTn id="2307" dur="250"/>
                                        <p:tgtEl>
                                          <p:spTgt spid="778"/>
                                        </p:tgtEl>
                                      </p:cBhvr>
                                    </p:animEffect>
                                  </p:childTnLst>
                                </p:cTn>
                              </p:par>
                              <p:par>
                                <p:cTn id="2308" presetID="22" presetClass="entr" presetSubtype="8" fill="hold" grpId="0" nodeType="withEffect">
                                  <p:stCondLst>
                                    <p:cond delay="0"/>
                                  </p:stCondLst>
                                  <p:childTnLst>
                                    <p:set>
                                      <p:cBhvr>
                                        <p:cTn id="2309" dur="1" fill="hold">
                                          <p:stCondLst>
                                            <p:cond delay="0"/>
                                          </p:stCondLst>
                                        </p:cTn>
                                        <p:tgtEl>
                                          <p:spTgt spid="868"/>
                                        </p:tgtEl>
                                        <p:attrNameLst>
                                          <p:attrName>style.visibility</p:attrName>
                                        </p:attrNameLst>
                                      </p:cBhvr>
                                      <p:to>
                                        <p:strVal val="visible"/>
                                      </p:to>
                                    </p:set>
                                    <p:animEffect transition="in" filter="wipe(left)">
                                      <p:cBhvr>
                                        <p:cTn id="2310" dur="500"/>
                                        <p:tgtEl>
                                          <p:spTgt spid="868"/>
                                        </p:tgtEl>
                                      </p:cBhvr>
                                    </p:animEffect>
                                  </p:childTnLst>
                                </p:cTn>
                              </p:par>
                              <p:par>
                                <p:cTn id="2311" presetID="10" presetClass="exit" presetSubtype="0" fill="hold" grpId="1" nodeType="withEffect">
                                  <p:stCondLst>
                                    <p:cond delay="0"/>
                                  </p:stCondLst>
                                  <p:childTnLst>
                                    <p:animEffect transition="out" filter="fade">
                                      <p:cBhvr>
                                        <p:cTn id="2312" dur="250"/>
                                        <p:tgtEl>
                                          <p:spTgt spid="777"/>
                                        </p:tgtEl>
                                      </p:cBhvr>
                                    </p:animEffect>
                                    <p:set>
                                      <p:cBhvr>
                                        <p:cTn id="2313" dur="1" fill="hold">
                                          <p:stCondLst>
                                            <p:cond delay="249"/>
                                          </p:stCondLst>
                                        </p:cTn>
                                        <p:tgtEl>
                                          <p:spTgt spid="777"/>
                                        </p:tgtEl>
                                        <p:attrNameLst>
                                          <p:attrName>style.visibility</p:attrName>
                                        </p:attrNameLst>
                                      </p:cBhvr>
                                      <p:to>
                                        <p:strVal val="hidden"/>
                                      </p:to>
                                    </p:set>
                                  </p:childTnLst>
                                </p:cTn>
                              </p:par>
                            </p:childTnLst>
                          </p:cTn>
                        </p:par>
                      </p:childTnLst>
                    </p:cTn>
                  </p:par>
                  <p:par>
                    <p:cTn id="2314" fill="hold">
                      <p:stCondLst>
                        <p:cond delay="indefinite"/>
                      </p:stCondLst>
                      <p:childTnLst>
                        <p:par>
                          <p:cTn id="2315" fill="hold">
                            <p:stCondLst>
                              <p:cond delay="0"/>
                            </p:stCondLst>
                            <p:childTnLst>
                              <p:par>
                                <p:cTn id="2316" presetID="10" presetClass="entr" presetSubtype="0" fill="hold" grpId="0" nodeType="clickEffect">
                                  <p:stCondLst>
                                    <p:cond delay="0"/>
                                  </p:stCondLst>
                                  <p:childTnLst>
                                    <p:set>
                                      <p:cBhvr>
                                        <p:cTn id="2317" dur="1" fill="hold">
                                          <p:stCondLst>
                                            <p:cond delay="0"/>
                                          </p:stCondLst>
                                        </p:cTn>
                                        <p:tgtEl>
                                          <p:spTgt spid="779"/>
                                        </p:tgtEl>
                                        <p:attrNameLst>
                                          <p:attrName>style.visibility</p:attrName>
                                        </p:attrNameLst>
                                      </p:cBhvr>
                                      <p:to>
                                        <p:strVal val="visible"/>
                                      </p:to>
                                    </p:set>
                                    <p:animEffect transition="in" filter="fade">
                                      <p:cBhvr>
                                        <p:cTn id="2318" dur="250"/>
                                        <p:tgtEl>
                                          <p:spTgt spid="779"/>
                                        </p:tgtEl>
                                      </p:cBhvr>
                                    </p:animEffect>
                                  </p:childTnLst>
                                </p:cTn>
                              </p:par>
                              <p:par>
                                <p:cTn id="2319" presetID="22" presetClass="entr" presetSubtype="8" fill="hold" grpId="0" nodeType="withEffect">
                                  <p:stCondLst>
                                    <p:cond delay="0"/>
                                  </p:stCondLst>
                                  <p:childTnLst>
                                    <p:set>
                                      <p:cBhvr>
                                        <p:cTn id="2320" dur="1" fill="hold">
                                          <p:stCondLst>
                                            <p:cond delay="0"/>
                                          </p:stCondLst>
                                        </p:cTn>
                                        <p:tgtEl>
                                          <p:spTgt spid="869"/>
                                        </p:tgtEl>
                                        <p:attrNameLst>
                                          <p:attrName>style.visibility</p:attrName>
                                        </p:attrNameLst>
                                      </p:cBhvr>
                                      <p:to>
                                        <p:strVal val="visible"/>
                                      </p:to>
                                    </p:set>
                                    <p:animEffect transition="in" filter="wipe(left)">
                                      <p:cBhvr>
                                        <p:cTn id="2321" dur="500"/>
                                        <p:tgtEl>
                                          <p:spTgt spid="869"/>
                                        </p:tgtEl>
                                      </p:cBhvr>
                                    </p:animEffect>
                                  </p:childTnLst>
                                </p:cTn>
                              </p:par>
                              <p:par>
                                <p:cTn id="2322" presetID="10" presetClass="exit" presetSubtype="0" fill="hold" grpId="1" nodeType="withEffect">
                                  <p:stCondLst>
                                    <p:cond delay="0"/>
                                  </p:stCondLst>
                                  <p:childTnLst>
                                    <p:animEffect transition="out" filter="fade">
                                      <p:cBhvr>
                                        <p:cTn id="2323" dur="250"/>
                                        <p:tgtEl>
                                          <p:spTgt spid="778"/>
                                        </p:tgtEl>
                                      </p:cBhvr>
                                    </p:animEffect>
                                    <p:set>
                                      <p:cBhvr>
                                        <p:cTn id="2324" dur="1" fill="hold">
                                          <p:stCondLst>
                                            <p:cond delay="249"/>
                                          </p:stCondLst>
                                        </p:cTn>
                                        <p:tgtEl>
                                          <p:spTgt spid="778"/>
                                        </p:tgtEl>
                                        <p:attrNameLst>
                                          <p:attrName>style.visibility</p:attrName>
                                        </p:attrNameLst>
                                      </p:cBhvr>
                                      <p:to>
                                        <p:strVal val="hidden"/>
                                      </p:to>
                                    </p:set>
                                  </p:childTnLst>
                                </p:cTn>
                              </p:par>
                            </p:childTnLst>
                          </p:cTn>
                        </p:par>
                      </p:childTnLst>
                    </p:cTn>
                  </p:par>
                  <p:par>
                    <p:cTn id="2325" fill="hold">
                      <p:stCondLst>
                        <p:cond delay="indefinite"/>
                      </p:stCondLst>
                      <p:childTnLst>
                        <p:par>
                          <p:cTn id="2326" fill="hold">
                            <p:stCondLst>
                              <p:cond delay="0"/>
                            </p:stCondLst>
                            <p:childTnLst>
                              <p:par>
                                <p:cTn id="2327" presetID="10" presetClass="entr" presetSubtype="0" fill="hold" grpId="0" nodeType="clickEffect">
                                  <p:stCondLst>
                                    <p:cond delay="0"/>
                                  </p:stCondLst>
                                  <p:childTnLst>
                                    <p:set>
                                      <p:cBhvr>
                                        <p:cTn id="2328" dur="1" fill="hold">
                                          <p:stCondLst>
                                            <p:cond delay="0"/>
                                          </p:stCondLst>
                                        </p:cTn>
                                        <p:tgtEl>
                                          <p:spTgt spid="780"/>
                                        </p:tgtEl>
                                        <p:attrNameLst>
                                          <p:attrName>style.visibility</p:attrName>
                                        </p:attrNameLst>
                                      </p:cBhvr>
                                      <p:to>
                                        <p:strVal val="visible"/>
                                      </p:to>
                                    </p:set>
                                    <p:animEffect transition="in" filter="fade">
                                      <p:cBhvr>
                                        <p:cTn id="2329" dur="250"/>
                                        <p:tgtEl>
                                          <p:spTgt spid="780"/>
                                        </p:tgtEl>
                                      </p:cBhvr>
                                    </p:animEffect>
                                  </p:childTnLst>
                                </p:cTn>
                              </p:par>
                              <p:par>
                                <p:cTn id="2330" presetID="22" presetClass="entr" presetSubtype="8" fill="hold" grpId="0" nodeType="withEffect">
                                  <p:stCondLst>
                                    <p:cond delay="0"/>
                                  </p:stCondLst>
                                  <p:childTnLst>
                                    <p:set>
                                      <p:cBhvr>
                                        <p:cTn id="2331" dur="1" fill="hold">
                                          <p:stCondLst>
                                            <p:cond delay="0"/>
                                          </p:stCondLst>
                                        </p:cTn>
                                        <p:tgtEl>
                                          <p:spTgt spid="870"/>
                                        </p:tgtEl>
                                        <p:attrNameLst>
                                          <p:attrName>style.visibility</p:attrName>
                                        </p:attrNameLst>
                                      </p:cBhvr>
                                      <p:to>
                                        <p:strVal val="visible"/>
                                      </p:to>
                                    </p:set>
                                    <p:animEffect transition="in" filter="wipe(left)">
                                      <p:cBhvr>
                                        <p:cTn id="2332" dur="500"/>
                                        <p:tgtEl>
                                          <p:spTgt spid="870"/>
                                        </p:tgtEl>
                                      </p:cBhvr>
                                    </p:animEffect>
                                  </p:childTnLst>
                                </p:cTn>
                              </p:par>
                              <p:par>
                                <p:cTn id="2333" presetID="10" presetClass="exit" presetSubtype="0" fill="hold" grpId="1" nodeType="withEffect">
                                  <p:stCondLst>
                                    <p:cond delay="0"/>
                                  </p:stCondLst>
                                  <p:childTnLst>
                                    <p:animEffect transition="out" filter="fade">
                                      <p:cBhvr>
                                        <p:cTn id="2334" dur="250"/>
                                        <p:tgtEl>
                                          <p:spTgt spid="779"/>
                                        </p:tgtEl>
                                      </p:cBhvr>
                                    </p:animEffect>
                                    <p:set>
                                      <p:cBhvr>
                                        <p:cTn id="2335" dur="1" fill="hold">
                                          <p:stCondLst>
                                            <p:cond delay="249"/>
                                          </p:stCondLst>
                                        </p:cTn>
                                        <p:tgtEl>
                                          <p:spTgt spid="779"/>
                                        </p:tgtEl>
                                        <p:attrNameLst>
                                          <p:attrName>style.visibility</p:attrName>
                                        </p:attrNameLst>
                                      </p:cBhvr>
                                      <p:to>
                                        <p:strVal val="hidden"/>
                                      </p:to>
                                    </p:set>
                                  </p:childTnLst>
                                </p:cTn>
                              </p:par>
                            </p:childTnLst>
                          </p:cTn>
                        </p:par>
                      </p:childTnLst>
                    </p:cTn>
                  </p:par>
                  <p:par>
                    <p:cTn id="2336" fill="hold">
                      <p:stCondLst>
                        <p:cond delay="indefinite"/>
                      </p:stCondLst>
                      <p:childTnLst>
                        <p:par>
                          <p:cTn id="2337" fill="hold">
                            <p:stCondLst>
                              <p:cond delay="0"/>
                            </p:stCondLst>
                            <p:childTnLst>
                              <p:par>
                                <p:cTn id="2338" presetID="10" presetClass="entr" presetSubtype="0" fill="hold" grpId="0" nodeType="clickEffect">
                                  <p:stCondLst>
                                    <p:cond delay="0"/>
                                  </p:stCondLst>
                                  <p:childTnLst>
                                    <p:set>
                                      <p:cBhvr>
                                        <p:cTn id="2339" dur="1" fill="hold">
                                          <p:stCondLst>
                                            <p:cond delay="0"/>
                                          </p:stCondLst>
                                        </p:cTn>
                                        <p:tgtEl>
                                          <p:spTgt spid="781"/>
                                        </p:tgtEl>
                                        <p:attrNameLst>
                                          <p:attrName>style.visibility</p:attrName>
                                        </p:attrNameLst>
                                      </p:cBhvr>
                                      <p:to>
                                        <p:strVal val="visible"/>
                                      </p:to>
                                    </p:set>
                                    <p:animEffect transition="in" filter="fade">
                                      <p:cBhvr>
                                        <p:cTn id="2340" dur="250"/>
                                        <p:tgtEl>
                                          <p:spTgt spid="781"/>
                                        </p:tgtEl>
                                      </p:cBhvr>
                                    </p:animEffect>
                                  </p:childTnLst>
                                </p:cTn>
                              </p:par>
                              <p:par>
                                <p:cTn id="2341" presetID="22" presetClass="entr" presetSubtype="8" fill="hold" grpId="0" nodeType="withEffect">
                                  <p:stCondLst>
                                    <p:cond delay="0"/>
                                  </p:stCondLst>
                                  <p:childTnLst>
                                    <p:set>
                                      <p:cBhvr>
                                        <p:cTn id="2342" dur="1" fill="hold">
                                          <p:stCondLst>
                                            <p:cond delay="0"/>
                                          </p:stCondLst>
                                        </p:cTn>
                                        <p:tgtEl>
                                          <p:spTgt spid="871"/>
                                        </p:tgtEl>
                                        <p:attrNameLst>
                                          <p:attrName>style.visibility</p:attrName>
                                        </p:attrNameLst>
                                      </p:cBhvr>
                                      <p:to>
                                        <p:strVal val="visible"/>
                                      </p:to>
                                    </p:set>
                                    <p:animEffect transition="in" filter="wipe(left)">
                                      <p:cBhvr>
                                        <p:cTn id="2343" dur="500"/>
                                        <p:tgtEl>
                                          <p:spTgt spid="871"/>
                                        </p:tgtEl>
                                      </p:cBhvr>
                                    </p:animEffect>
                                  </p:childTnLst>
                                </p:cTn>
                              </p:par>
                              <p:par>
                                <p:cTn id="2344" presetID="10" presetClass="exit" presetSubtype="0" fill="hold" grpId="1" nodeType="withEffect">
                                  <p:stCondLst>
                                    <p:cond delay="0"/>
                                  </p:stCondLst>
                                  <p:childTnLst>
                                    <p:animEffect transition="out" filter="fade">
                                      <p:cBhvr>
                                        <p:cTn id="2345" dur="250"/>
                                        <p:tgtEl>
                                          <p:spTgt spid="780"/>
                                        </p:tgtEl>
                                      </p:cBhvr>
                                    </p:animEffect>
                                    <p:set>
                                      <p:cBhvr>
                                        <p:cTn id="2346" dur="1" fill="hold">
                                          <p:stCondLst>
                                            <p:cond delay="249"/>
                                          </p:stCondLst>
                                        </p:cTn>
                                        <p:tgtEl>
                                          <p:spTgt spid="780"/>
                                        </p:tgtEl>
                                        <p:attrNameLst>
                                          <p:attrName>style.visibility</p:attrName>
                                        </p:attrNameLst>
                                      </p:cBhvr>
                                      <p:to>
                                        <p:strVal val="hidden"/>
                                      </p:to>
                                    </p:set>
                                  </p:childTnLst>
                                </p:cTn>
                              </p:par>
                            </p:childTnLst>
                          </p:cTn>
                        </p:par>
                      </p:childTnLst>
                    </p:cTn>
                  </p:par>
                  <p:par>
                    <p:cTn id="2347" fill="hold">
                      <p:stCondLst>
                        <p:cond delay="indefinite"/>
                      </p:stCondLst>
                      <p:childTnLst>
                        <p:par>
                          <p:cTn id="2348" fill="hold">
                            <p:stCondLst>
                              <p:cond delay="0"/>
                            </p:stCondLst>
                            <p:childTnLst>
                              <p:par>
                                <p:cTn id="2349" presetID="10" presetClass="entr" presetSubtype="0" fill="hold" grpId="0" nodeType="clickEffect">
                                  <p:stCondLst>
                                    <p:cond delay="0"/>
                                  </p:stCondLst>
                                  <p:childTnLst>
                                    <p:set>
                                      <p:cBhvr>
                                        <p:cTn id="2350" dur="1" fill="hold">
                                          <p:stCondLst>
                                            <p:cond delay="0"/>
                                          </p:stCondLst>
                                        </p:cTn>
                                        <p:tgtEl>
                                          <p:spTgt spid="782"/>
                                        </p:tgtEl>
                                        <p:attrNameLst>
                                          <p:attrName>style.visibility</p:attrName>
                                        </p:attrNameLst>
                                      </p:cBhvr>
                                      <p:to>
                                        <p:strVal val="visible"/>
                                      </p:to>
                                    </p:set>
                                    <p:animEffect transition="in" filter="fade">
                                      <p:cBhvr>
                                        <p:cTn id="2351" dur="250"/>
                                        <p:tgtEl>
                                          <p:spTgt spid="782"/>
                                        </p:tgtEl>
                                      </p:cBhvr>
                                    </p:animEffect>
                                  </p:childTnLst>
                                </p:cTn>
                              </p:par>
                              <p:par>
                                <p:cTn id="2352" presetID="22" presetClass="entr" presetSubtype="8" fill="hold" grpId="0" nodeType="withEffect">
                                  <p:stCondLst>
                                    <p:cond delay="0"/>
                                  </p:stCondLst>
                                  <p:childTnLst>
                                    <p:set>
                                      <p:cBhvr>
                                        <p:cTn id="2353" dur="1" fill="hold">
                                          <p:stCondLst>
                                            <p:cond delay="0"/>
                                          </p:stCondLst>
                                        </p:cTn>
                                        <p:tgtEl>
                                          <p:spTgt spid="872"/>
                                        </p:tgtEl>
                                        <p:attrNameLst>
                                          <p:attrName>style.visibility</p:attrName>
                                        </p:attrNameLst>
                                      </p:cBhvr>
                                      <p:to>
                                        <p:strVal val="visible"/>
                                      </p:to>
                                    </p:set>
                                    <p:animEffect transition="in" filter="wipe(left)">
                                      <p:cBhvr>
                                        <p:cTn id="2354" dur="500"/>
                                        <p:tgtEl>
                                          <p:spTgt spid="872"/>
                                        </p:tgtEl>
                                      </p:cBhvr>
                                    </p:animEffect>
                                  </p:childTnLst>
                                </p:cTn>
                              </p:par>
                              <p:par>
                                <p:cTn id="2355" presetID="10" presetClass="exit" presetSubtype="0" fill="hold" grpId="1" nodeType="withEffect">
                                  <p:stCondLst>
                                    <p:cond delay="0"/>
                                  </p:stCondLst>
                                  <p:childTnLst>
                                    <p:animEffect transition="out" filter="fade">
                                      <p:cBhvr>
                                        <p:cTn id="2356" dur="250"/>
                                        <p:tgtEl>
                                          <p:spTgt spid="781"/>
                                        </p:tgtEl>
                                      </p:cBhvr>
                                    </p:animEffect>
                                    <p:set>
                                      <p:cBhvr>
                                        <p:cTn id="2357" dur="1" fill="hold">
                                          <p:stCondLst>
                                            <p:cond delay="249"/>
                                          </p:stCondLst>
                                        </p:cTn>
                                        <p:tgtEl>
                                          <p:spTgt spid="781"/>
                                        </p:tgtEl>
                                        <p:attrNameLst>
                                          <p:attrName>style.visibility</p:attrName>
                                        </p:attrNameLst>
                                      </p:cBhvr>
                                      <p:to>
                                        <p:strVal val="hidden"/>
                                      </p:to>
                                    </p:set>
                                  </p:childTnLst>
                                </p:cTn>
                              </p:par>
                            </p:childTnLst>
                          </p:cTn>
                        </p:par>
                      </p:childTnLst>
                    </p:cTn>
                  </p:par>
                  <p:par>
                    <p:cTn id="2358" fill="hold">
                      <p:stCondLst>
                        <p:cond delay="indefinite"/>
                      </p:stCondLst>
                      <p:childTnLst>
                        <p:par>
                          <p:cTn id="2359" fill="hold">
                            <p:stCondLst>
                              <p:cond delay="0"/>
                            </p:stCondLst>
                            <p:childTnLst>
                              <p:par>
                                <p:cTn id="2360" presetID="10" presetClass="entr" presetSubtype="0" fill="hold" grpId="0" nodeType="clickEffect">
                                  <p:stCondLst>
                                    <p:cond delay="0"/>
                                  </p:stCondLst>
                                  <p:childTnLst>
                                    <p:set>
                                      <p:cBhvr>
                                        <p:cTn id="2361" dur="1" fill="hold">
                                          <p:stCondLst>
                                            <p:cond delay="0"/>
                                          </p:stCondLst>
                                        </p:cTn>
                                        <p:tgtEl>
                                          <p:spTgt spid="783"/>
                                        </p:tgtEl>
                                        <p:attrNameLst>
                                          <p:attrName>style.visibility</p:attrName>
                                        </p:attrNameLst>
                                      </p:cBhvr>
                                      <p:to>
                                        <p:strVal val="visible"/>
                                      </p:to>
                                    </p:set>
                                    <p:animEffect transition="in" filter="fade">
                                      <p:cBhvr>
                                        <p:cTn id="2362" dur="250"/>
                                        <p:tgtEl>
                                          <p:spTgt spid="783"/>
                                        </p:tgtEl>
                                      </p:cBhvr>
                                    </p:animEffect>
                                  </p:childTnLst>
                                </p:cTn>
                              </p:par>
                              <p:par>
                                <p:cTn id="2363" presetID="22" presetClass="entr" presetSubtype="8" fill="hold" grpId="0" nodeType="withEffect">
                                  <p:stCondLst>
                                    <p:cond delay="0"/>
                                  </p:stCondLst>
                                  <p:childTnLst>
                                    <p:set>
                                      <p:cBhvr>
                                        <p:cTn id="2364" dur="1" fill="hold">
                                          <p:stCondLst>
                                            <p:cond delay="0"/>
                                          </p:stCondLst>
                                        </p:cTn>
                                        <p:tgtEl>
                                          <p:spTgt spid="873"/>
                                        </p:tgtEl>
                                        <p:attrNameLst>
                                          <p:attrName>style.visibility</p:attrName>
                                        </p:attrNameLst>
                                      </p:cBhvr>
                                      <p:to>
                                        <p:strVal val="visible"/>
                                      </p:to>
                                    </p:set>
                                    <p:animEffect transition="in" filter="wipe(left)">
                                      <p:cBhvr>
                                        <p:cTn id="2365" dur="500"/>
                                        <p:tgtEl>
                                          <p:spTgt spid="873"/>
                                        </p:tgtEl>
                                      </p:cBhvr>
                                    </p:animEffect>
                                  </p:childTnLst>
                                </p:cTn>
                              </p:par>
                              <p:par>
                                <p:cTn id="2366" presetID="10" presetClass="exit" presetSubtype="0" fill="hold" grpId="1" nodeType="withEffect">
                                  <p:stCondLst>
                                    <p:cond delay="0"/>
                                  </p:stCondLst>
                                  <p:childTnLst>
                                    <p:animEffect transition="out" filter="fade">
                                      <p:cBhvr>
                                        <p:cTn id="2367" dur="250"/>
                                        <p:tgtEl>
                                          <p:spTgt spid="782"/>
                                        </p:tgtEl>
                                      </p:cBhvr>
                                    </p:animEffect>
                                    <p:set>
                                      <p:cBhvr>
                                        <p:cTn id="2368" dur="1" fill="hold">
                                          <p:stCondLst>
                                            <p:cond delay="249"/>
                                          </p:stCondLst>
                                        </p:cTn>
                                        <p:tgtEl>
                                          <p:spTgt spid="782"/>
                                        </p:tgtEl>
                                        <p:attrNameLst>
                                          <p:attrName>style.visibility</p:attrName>
                                        </p:attrNameLst>
                                      </p:cBhvr>
                                      <p:to>
                                        <p:strVal val="hidden"/>
                                      </p:to>
                                    </p:set>
                                  </p:childTnLst>
                                </p:cTn>
                              </p:par>
                            </p:childTnLst>
                          </p:cTn>
                        </p:par>
                      </p:childTnLst>
                    </p:cTn>
                  </p:par>
                  <p:par>
                    <p:cTn id="2369" fill="hold">
                      <p:stCondLst>
                        <p:cond delay="indefinite"/>
                      </p:stCondLst>
                      <p:childTnLst>
                        <p:par>
                          <p:cTn id="2370" fill="hold">
                            <p:stCondLst>
                              <p:cond delay="0"/>
                            </p:stCondLst>
                            <p:childTnLst>
                              <p:par>
                                <p:cTn id="2371" presetID="10" presetClass="entr" presetSubtype="0" fill="hold" grpId="0" nodeType="clickEffect">
                                  <p:stCondLst>
                                    <p:cond delay="0"/>
                                  </p:stCondLst>
                                  <p:childTnLst>
                                    <p:set>
                                      <p:cBhvr>
                                        <p:cTn id="2372" dur="1" fill="hold">
                                          <p:stCondLst>
                                            <p:cond delay="0"/>
                                          </p:stCondLst>
                                        </p:cTn>
                                        <p:tgtEl>
                                          <p:spTgt spid="784"/>
                                        </p:tgtEl>
                                        <p:attrNameLst>
                                          <p:attrName>style.visibility</p:attrName>
                                        </p:attrNameLst>
                                      </p:cBhvr>
                                      <p:to>
                                        <p:strVal val="visible"/>
                                      </p:to>
                                    </p:set>
                                    <p:animEffect transition="in" filter="fade">
                                      <p:cBhvr>
                                        <p:cTn id="2373" dur="250"/>
                                        <p:tgtEl>
                                          <p:spTgt spid="784"/>
                                        </p:tgtEl>
                                      </p:cBhvr>
                                    </p:animEffect>
                                  </p:childTnLst>
                                </p:cTn>
                              </p:par>
                              <p:par>
                                <p:cTn id="2374" presetID="22" presetClass="entr" presetSubtype="8" fill="hold" grpId="0" nodeType="withEffect">
                                  <p:stCondLst>
                                    <p:cond delay="0"/>
                                  </p:stCondLst>
                                  <p:childTnLst>
                                    <p:set>
                                      <p:cBhvr>
                                        <p:cTn id="2375" dur="1" fill="hold">
                                          <p:stCondLst>
                                            <p:cond delay="0"/>
                                          </p:stCondLst>
                                        </p:cTn>
                                        <p:tgtEl>
                                          <p:spTgt spid="874"/>
                                        </p:tgtEl>
                                        <p:attrNameLst>
                                          <p:attrName>style.visibility</p:attrName>
                                        </p:attrNameLst>
                                      </p:cBhvr>
                                      <p:to>
                                        <p:strVal val="visible"/>
                                      </p:to>
                                    </p:set>
                                    <p:animEffect transition="in" filter="wipe(left)">
                                      <p:cBhvr>
                                        <p:cTn id="2376" dur="500"/>
                                        <p:tgtEl>
                                          <p:spTgt spid="874"/>
                                        </p:tgtEl>
                                      </p:cBhvr>
                                    </p:animEffect>
                                  </p:childTnLst>
                                </p:cTn>
                              </p:par>
                              <p:par>
                                <p:cTn id="2377" presetID="10" presetClass="exit" presetSubtype="0" fill="hold" grpId="1" nodeType="withEffect">
                                  <p:stCondLst>
                                    <p:cond delay="0"/>
                                  </p:stCondLst>
                                  <p:childTnLst>
                                    <p:animEffect transition="out" filter="fade">
                                      <p:cBhvr>
                                        <p:cTn id="2378" dur="250"/>
                                        <p:tgtEl>
                                          <p:spTgt spid="783"/>
                                        </p:tgtEl>
                                      </p:cBhvr>
                                    </p:animEffect>
                                    <p:set>
                                      <p:cBhvr>
                                        <p:cTn id="2379" dur="1" fill="hold">
                                          <p:stCondLst>
                                            <p:cond delay="249"/>
                                          </p:stCondLst>
                                        </p:cTn>
                                        <p:tgtEl>
                                          <p:spTgt spid="783"/>
                                        </p:tgtEl>
                                        <p:attrNameLst>
                                          <p:attrName>style.visibility</p:attrName>
                                        </p:attrNameLst>
                                      </p:cBhvr>
                                      <p:to>
                                        <p:strVal val="hidden"/>
                                      </p:to>
                                    </p:set>
                                  </p:childTnLst>
                                </p:cTn>
                              </p:par>
                            </p:childTnLst>
                          </p:cTn>
                        </p:par>
                      </p:childTnLst>
                    </p:cTn>
                  </p:par>
                  <p:par>
                    <p:cTn id="2380" fill="hold">
                      <p:stCondLst>
                        <p:cond delay="indefinite"/>
                      </p:stCondLst>
                      <p:childTnLst>
                        <p:par>
                          <p:cTn id="2381" fill="hold">
                            <p:stCondLst>
                              <p:cond delay="0"/>
                            </p:stCondLst>
                            <p:childTnLst>
                              <p:par>
                                <p:cTn id="2382" presetID="10" presetClass="entr" presetSubtype="0" fill="hold" grpId="0" nodeType="clickEffect">
                                  <p:stCondLst>
                                    <p:cond delay="0"/>
                                  </p:stCondLst>
                                  <p:childTnLst>
                                    <p:set>
                                      <p:cBhvr>
                                        <p:cTn id="2383" dur="1" fill="hold">
                                          <p:stCondLst>
                                            <p:cond delay="0"/>
                                          </p:stCondLst>
                                        </p:cTn>
                                        <p:tgtEl>
                                          <p:spTgt spid="785"/>
                                        </p:tgtEl>
                                        <p:attrNameLst>
                                          <p:attrName>style.visibility</p:attrName>
                                        </p:attrNameLst>
                                      </p:cBhvr>
                                      <p:to>
                                        <p:strVal val="visible"/>
                                      </p:to>
                                    </p:set>
                                    <p:animEffect transition="in" filter="fade">
                                      <p:cBhvr>
                                        <p:cTn id="2384" dur="250"/>
                                        <p:tgtEl>
                                          <p:spTgt spid="785"/>
                                        </p:tgtEl>
                                      </p:cBhvr>
                                    </p:animEffect>
                                  </p:childTnLst>
                                </p:cTn>
                              </p:par>
                              <p:par>
                                <p:cTn id="2385" presetID="22" presetClass="entr" presetSubtype="8" fill="hold" grpId="0" nodeType="withEffect">
                                  <p:stCondLst>
                                    <p:cond delay="0"/>
                                  </p:stCondLst>
                                  <p:childTnLst>
                                    <p:set>
                                      <p:cBhvr>
                                        <p:cTn id="2386" dur="1" fill="hold">
                                          <p:stCondLst>
                                            <p:cond delay="0"/>
                                          </p:stCondLst>
                                        </p:cTn>
                                        <p:tgtEl>
                                          <p:spTgt spid="875"/>
                                        </p:tgtEl>
                                        <p:attrNameLst>
                                          <p:attrName>style.visibility</p:attrName>
                                        </p:attrNameLst>
                                      </p:cBhvr>
                                      <p:to>
                                        <p:strVal val="visible"/>
                                      </p:to>
                                    </p:set>
                                    <p:animEffect transition="in" filter="wipe(left)">
                                      <p:cBhvr>
                                        <p:cTn id="2387" dur="500"/>
                                        <p:tgtEl>
                                          <p:spTgt spid="875"/>
                                        </p:tgtEl>
                                      </p:cBhvr>
                                    </p:animEffect>
                                  </p:childTnLst>
                                </p:cTn>
                              </p:par>
                              <p:par>
                                <p:cTn id="2388" presetID="10" presetClass="exit" presetSubtype="0" fill="hold" grpId="1" nodeType="withEffect">
                                  <p:stCondLst>
                                    <p:cond delay="0"/>
                                  </p:stCondLst>
                                  <p:childTnLst>
                                    <p:animEffect transition="out" filter="fade">
                                      <p:cBhvr>
                                        <p:cTn id="2389" dur="250"/>
                                        <p:tgtEl>
                                          <p:spTgt spid="784"/>
                                        </p:tgtEl>
                                      </p:cBhvr>
                                    </p:animEffect>
                                    <p:set>
                                      <p:cBhvr>
                                        <p:cTn id="2390" dur="1" fill="hold">
                                          <p:stCondLst>
                                            <p:cond delay="249"/>
                                          </p:stCondLst>
                                        </p:cTn>
                                        <p:tgtEl>
                                          <p:spTgt spid="784"/>
                                        </p:tgtEl>
                                        <p:attrNameLst>
                                          <p:attrName>style.visibility</p:attrName>
                                        </p:attrNameLst>
                                      </p:cBhvr>
                                      <p:to>
                                        <p:strVal val="hidden"/>
                                      </p:to>
                                    </p:set>
                                  </p:childTnLst>
                                </p:cTn>
                              </p:par>
                            </p:childTnLst>
                          </p:cTn>
                        </p:par>
                      </p:childTnLst>
                    </p:cTn>
                  </p:par>
                  <p:par>
                    <p:cTn id="2391" fill="hold">
                      <p:stCondLst>
                        <p:cond delay="indefinite"/>
                      </p:stCondLst>
                      <p:childTnLst>
                        <p:par>
                          <p:cTn id="2392" fill="hold">
                            <p:stCondLst>
                              <p:cond delay="0"/>
                            </p:stCondLst>
                            <p:childTnLst>
                              <p:par>
                                <p:cTn id="2393" presetID="10" presetClass="entr" presetSubtype="0" fill="hold" grpId="0" nodeType="clickEffect">
                                  <p:stCondLst>
                                    <p:cond delay="0"/>
                                  </p:stCondLst>
                                  <p:childTnLst>
                                    <p:set>
                                      <p:cBhvr>
                                        <p:cTn id="2394" dur="1" fill="hold">
                                          <p:stCondLst>
                                            <p:cond delay="0"/>
                                          </p:stCondLst>
                                        </p:cTn>
                                        <p:tgtEl>
                                          <p:spTgt spid="786"/>
                                        </p:tgtEl>
                                        <p:attrNameLst>
                                          <p:attrName>style.visibility</p:attrName>
                                        </p:attrNameLst>
                                      </p:cBhvr>
                                      <p:to>
                                        <p:strVal val="visible"/>
                                      </p:to>
                                    </p:set>
                                    <p:animEffect transition="in" filter="fade">
                                      <p:cBhvr>
                                        <p:cTn id="2395" dur="250"/>
                                        <p:tgtEl>
                                          <p:spTgt spid="786"/>
                                        </p:tgtEl>
                                      </p:cBhvr>
                                    </p:animEffect>
                                  </p:childTnLst>
                                </p:cTn>
                              </p:par>
                              <p:par>
                                <p:cTn id="2396" presetID="22" presetClass="entr" presetSubtype="8" fill="hold" grpId="0" nodeType="withEffect">
                                  <p:stCondLst>
                                    <p:cond delay="0"/>
                                  </p:stCondLst>
                                  <p:childTnLst>
                                    <p:set>
                                      <p:cBhvr>
                                        <p:cTn id="2397" dur="1" fill="hold">
                                          <p:stCondLst>
                                            <p:cond delay="0"/>
                                          </p:stCondLst>
                                        </p:cTn>
                                        <p:tgtEl>
                                          <p:spTgt spid="876"/>
                                        </p:tgtEl>
                                        <p:attrNameLst>
                                          <p:attrName>style.visibility</p:attrName>
                                        </p:attrNameLst>
                                      </p:cBhvr>
                                      <p:to>
                                        <p:strVal val="visible"/>
                                      </p:to>
                                    </p:set>
                                    <p:animEffect transition="in" filter="wipe(left)">
                                      <p:cBhvr>
                                        <p:cTn id="2398" dur="500"/>
                                        <p:tgtEl>
                                          <p:spTgt spid="876"/>
                                        </p:tgtEl>
                                      </p:cBhvr>
                                    </p:animEffect>
                                  </p:childTnLst>
                                </p:cTn>
                              </p:par>
                              <p:par>
                                <p:cTn id="2399" presetID="10" presetClass="exit" presetSubtype="0" fill="hold" grpId="1" nodeType="withEffect">
                                  <p:stCondLst>
                                    <p:cond delay="0"/>
                                  </p:stCondLst>
                                  <p:childTnLst>
                                    <p:animEffect transition="out" filter="fade">
                                      <p:cBhvr>
                                        <p:cTn id="2400" dur="250"/>
                                        <p:tgtEl>
                                          <p:spTgt spid="785"/>
                                        </p:tgtEl>
                                      </p:cBhvr>
                                    </p:animEffect>
                                    <p:set>
                                      <p:cBhvr>
                                        <p:cTn id="2401" dur="1" fill="hold">
                                          <p:stCondLst>
                                            <p:cond delay="249"/>
                                          </p:stCondLst>
                                        </p:cTn>
                                        <p:tgtEl>
                                          <p:spTgt spid="785"/>
                                        </p:tgtEl>
                                        <p:attrNameLst>
                                          <p:attrName>style.visibility</p:attrName>
                                        </p:attrNameLst>
                                      </p:cBhvr>
                                      <p:to>
                                        <p:strVal val="hidden"/>
                                      </p:to>
                                    </p:set>
                                  </p:childTnLst>
                                </p:cTn>
                              </p:par>
                            </p:childTnLst>
                          </p:cTn>
                        </p:par>
                      </p:childTnLst>
                    </p:cTn>
                  </p:par>
                  <p:par>
                    <p:cTn id="2402" fill="hold">
                      <p:stCondLst>
                        <p:cond delay="indefinite"/>
                      </p:stCondLst>
                      <p:childTnLst>
                        <p:par>
                          <p:cTn id="2403" fill="hold">
                            <p:stCondLst>
                              <p:cond delay="0"/>
                            </p:stCondLst>
                            <p:childTnLst>
                              <p:par>
                                <p:cTn id="2404" presetID="10" presetClass="entr" presetSubtype="0" fill="hold" grpId="0" nodeType="clickEffect">
                                  <p:stCondLst>
                                    <p:cond delay="0"/>
                                  </p:stCondLst>
                                  <p:childTnLst>
                                    <p:set>
                                      <p:cBhvr>
                                        <p:cTn id="2405" dur="1" fill="hold">
                                          <p:stCondLst>
                                            <p:cond delay="0"/>
                                          </p:stCondLst>
                                        </p:cTn>
                                        <p:tgtEl>
                                          <p:spTgt spid="787"/>
                                        </p:tgtEl>
                                        <p:attrNameLst>
                                          <p:attrName>style.visibility</p:attrName>
                                        </p:attrNameLst>
                                      </p:cBhvr>
                                      <p:to>
                                        <p:strVal val="visible"/>
                                      </p:to>
                                    </p:set>
                                    <p:animEffect transition="in" filter="fade">
                                      <p:cBhvr>
                                        <p:cTn id="2406" dur="250"/>
                                        <p:tgtEl>
                                          <p:spTgt spid="787"/>
                                        </p:tgtEl>
                                      </p:cBhvr>
                                    </p:animEffect>
                                  </p:childTnLst>
                                </p:cTn>
                              </p:par>
                              <p:par>
                                <p:cTn id="2407" presetID="22" presetClass="entr" presetSubtype="8" fill="hold" grpId="0" nodeType="withEffect">
                                  <p:stCondLst>
                                    <p:cond delay="0"/>
                                  </p:stCondLst>
                                  <p:childTnLst>
                                    <p:set>
                                      <p:cBhvr>
                                        <p:cTn id="2408" dur="1" fill="hold">
                                          <p:stCondLst>
                                            <p:cond delay="0"/>
                                          </p:stCondLst>
                                        </p:cTn>
                                        <p:tgtEl>
                                          <p:spTgt spid="877"/>
                                        </p:tgtEl>
                                        <p:attrNameLst>
                                          <p:attrName>style.visibility</p:attrName>
                                        </p:attrNameLst>
                                      </p:cBhvr>
                                      <p:to>
                                        <p:strVal val="visible"/>
                                      </p:to>
                                    </p:set>
                                    <p:animEffect transition="in" filter="wipe(left)">
                                      <p:cBhvr>
                                        <p:cTn id="2409" dur="500"/>
                                        <p:tgtEl>
                                          <p:spTgt spid="877"/>
                                        </p:tgtEl>
                                      </p:cBhvr>
                                    </p:animEffect>
                                  </p:childTnLst>
                                </p:cTn>
                              </p:par>
                              <p:par>
                                <p:cTn id="2410" presetID="10" presetClass="exit" presetSubtype="0" fill="hold" grpId="1" nodeType="withEffect">
                                  <p:stCondLst>
                                    <p:cond delay="0"/>
                                  </p:stCondLst>
                                  <p:childTnLst>
                                    <p:animEffect transition="out" filter="fade">
                                      <p:cBhvr>
                                        <p:cTn id="2411" dur="250"/>
                                        <p:tgtEl>
                                          <p:spTgt spid="786"/>
                                        </p:tgtEl>
                                      </p:cBhvr>
                                    </p:animEffect>
                                    <p:set>
                                      <p:cBhvr>
                                        <p:cTn id="2412" dur="1" fill="hold">
                                          <p:stCondLst>
                                            <p:cond delay="249"/>
                                          </p:stCondLst>
                                        </p:cTn>
                                        <p:tgtEl>
                                          <p:spTgt spid="786"/>
                                        </p:tgtEl>
                                        <p:attrNameLst>
                                          <p:attrName>style.visibility</p:attrName>
                                        </p:attrNameLst>
                                      </p:cBhvr>
                                      <p:to>
                                        <p:strVal val="hidden"/>
                                      </p:to>
                                    </p:set>
                                  </p:childTnLst>
                                </p:cTn>
                              </p:par>
                            </p:childTnLst>
                          </p:cTn>
                        </p:par>
                      </p:childTnLst>
                    </p:cTn>
                  </p:par>
                  <p:par>
                    <p:cTn id="2413" fill="hold">
                      <p:stCondLst>
                        <p:cond delay="indefinite"/>
                      </p:stCondLst>
                      <p:childTnLst>
                        <p:par>
                          <p:cTn id="2414" fill="hold">
                            <p:stCondLst>
                              <p:cond delay="0"/>
                            </p:stCondLst>
                            <p:childTnLst>
                              <p:par>
                                <p:cTn id="2415" presetID="10" presetClass="entr" presetSubtype="0" fill="hold" grpId="0" nodeType="clickEffect">
                                  <p:stCondLst>
                                    <p:cond delay="0"/>
                                  </p:stCondLst>
                                  <p:childTnLst>
                                    <p:set>
                                      <p:cBhvr>
                                        <p:cTn id="2416" dur="1" fill="hold">
                                          <p:stCondLst>
                                            <p:cond delay="0"/>
                                          </p:stCondLst>
                                        </p:cTn>
                                        <p:tgtEl>
                                          <p:spTgt spid="788"/>
                                        </p:tgtEl>
                                        <p:attrNameLst>
                                          <p:attrName>style.visibility</p:attrName>
                                        </p:attrNameLst>
                                      </p:cBhvr>
                                      <p:to>
                                        <p:strVal val="visible"/>
                                      </p:to>
                                    </p:set>
                                    <p:animEffect transition="in" filter="fade">
                                      <p:cBhvr>
                                        <p:cTn id="2417" dur="250"/>
                                        <p:tgtEl>
                                          <p:spTgt spid="788"/>
                                        </p:tgtEl>
                                      </p:cBhvr>
                                    </p:animEffect>
                                  </p:childTnLst>
                                </p:cTn>
                              </p:par>
                              <p:par>
                                <p:cTn id="2418" presetID="22" presetClass="entr" presetSubtype="8" fill="hold" grpId="0" nodeType="withEffect">
                                  <p:stCondLst>
                                    <p:cond delay="0"/>
                                  </p:stCondLst>
                                  <p:childTnLst>
                                    <p:set>
                                      <p:cBhvr>
                                        <p:cTn id="2419" dur="1" fill="hold">
                                          <p:stCondLst>
                                            <p:cond delay="0"/>
                                          </p:stCondLst>
                                        </p:cTn>
                                        <p:tgtEl>
                                          <p:spTgt spid="878"/>
                                        </p:tgtEl>
                                        <p:attrNameLst>
                                          <p:attrName>style.visibility</p:attrName>
                                        </p:attrNameLst>
                                      </p:cBhvr>
                                      <p:to>
                                        <p:strVal val="visible"/>
                                      </p:to>
                                    </p:set>
                                    <p:animEffect transition="in" filter="wipe(left)">
                                      <p:cBhvr>
                                        <p:cTn id="2420" dur="500"/>
                                        <p:tgtEl>
                                          <p:spTgt spid="878"/>
                                        </p:tgtEl>
                                      </p:cBhvr>
                                    </p:animEffect>
                                  </p:childTnLst>
                                </p:cTn>
                              </p:par>
                              <p:par>
                                <p:cTn id="2421" presetID="10" presetClass="exit" presetSubtype="0" fill="hold" grpId="1" nodeType="withEffect">
                                  <p:stCondLst>
                                    <p:cond delay="0"/>
                                  </p:stCondLst>
                                  <p:childTnLst>
                                    <p:animEffect transition="out" filter="fade">
                                      <p:cBhvr>
                                        <p:cTn id="2422" dur="250"/>
                                        <p:tgtEl>
                                          <p:spTgt spid="787"/>
                                        </p:tgtEl>
                                      </p:cBhvr>
                                    </p:animEffect>
                                    <p:set>
                                      <p:cBhvr>
                                        <p:cTn id="2423" dur="1" fill="hold">
                                          <p:stCondLst>
                                            <p:cond delay="249"/>
                                          </p:stCondLst>
                                        </p:cTn>
                                        <p:tgtEl>
                                          <p:spTgt spid="787"/>
                                        </p:tgtEl>
                                        <p:attrNameLst>
                                          <p:attrName>style.visibility</p:attrName>
                                        </p:attrNameLst>
                                      </p:cBhvr>
                                      <p:to>
                                        <p:strVal val="hidden"/>
                                      </p:to>
                                    </p:set>
                                  </p:childTnLst>
                                </p:cTn>
                              </p:par>
                            </p:childTnLst>
                          </p:cTn>
                        </p:par>
                      </p:childTnLst>
                    </p:cTn>
                  </p:par>
                  <p:par>
                    <p:cTn id="2424" fill="hold">
                      <p:stCondLst>
                        <p:cond delay="indefinite"/>
                      </p:stCondLst>
                      <p:childTnLst>
                        <p:par>
                          <p:cTn id="2425" fill="hold">
                            <p:stCondLst>
                              <p:cond delay="0"/>
                            </p:stCondLst>
                            <p:childTnLst>
                              <p:par>
                                <p:cTn id="2426" presetID="10" presetClass="entr" presetSubtype="0" fill="hold" grpId="0" nodeType="clickEffect">
                                  <p:stCondLst>
                                    <p:cond delay="0"/>
                                  </p:stCondLst>
                                  <p:childTnLst>
                                    <p:set>
                                      <p:cBhvr>
                                        <p:cTn id="2427" dur="1" fill="hold">
                                          <p:stCondLst>
                                            <p:cond delay="0"/>
                                          </p:stCondLst>
                                        </p:cTn>
                                        <p:tgtEl>
                                          <p:spTgt spid="789"/>
                                        </p:tgtEl>
                                        <p:attrNameLst>
                                          <p:attrName>style.visibility</p:attrName>
                                        </p:attrNameLst>
                                      </p:cBhvr>
                                      <p:to>
                                        <p:strVal val="visible"/>
                                      </p:to>
                                    </p:set>
                                    <p:animEffect transition="in" filter="fade">
                                      <p:cBhvr>
                                        <p:cTn id="2428" dur="250"/>
                                        <p:tgtEl>
                                          <p:spTgt spid="789"/>
                                        </p:tgtEl>
                                      </p:cBhvr>
                                    </p:animEffect>
                                  </p:childTnLst>
                                </p:cTn>
                              </p:par>
                              <p:par>
                                <p:cTn id="2429" presetID="22" presetClass="entr" presetSubtype="8" fill="hold" grpId="0" nodeType="withEffect">
                                  <p:stCondLst>
                                    <p:cond delay="0"/>
                                  </p:stCondLst>
                                  <p:childTnLst>
                                    <p:set>
                                      <p:cBhvr>
                                        <p:cTn id="2430" dur="1" fill="hold">
                                          <p:stCondLst>
                                            <p:cond delay="0"/>
                                          </p:stCondLst>
                                        </p:cTn>
                                        <p:tgtEl>
                                          <p:spTgt spid="879"/>
                                        </p:tgtEl>
                                        <p:attrNameLst>
                                          <p:attrName>style.visibility</p:attrName>
                                        </p:attrNameLst>
                                      </p:cBhvr>
                                      <p:to>
                                        <p:strVal val="visible"/>
                                      </p:to>
                                    </p:set>
                                    <p:animEffect transition="in" filter="wipe(left)">
                                      <p:cBhvr>
                                        <p:cTn id="2431" dur="500"/>
                                        <p:tgtEl>
                                          <p:spTgt spid="879"/>
                                        </p:tgtEl>
                                      </p:cBhvr>
                                    </p:animEffect>
                                  </p:childTnLst>
                                </p:cTn>
                              </p:par>
                              <p:par>
                                <p:cTn id="2432" presetID="10" presetClass="exit" presetSubtype="0" fill="hold" grpId="1" nodeType="withEffect">
                                  <p:stCondLst>
                                    <p:cond delay="0"/>
                                  </p:stCondLst>
                                  <p:childTnLst>
                                    <p:animEffect transition="out" filter="fade">
                                      <p:cBhvr>
                                        <p:cTn id="2433" dur="250"/>
                                        <p:tgtEl>
                                          <p:spTgt spid="788"/>
                                        </p:tgtEl>
                                      </p:cBhvr>
                                    </p:animEffect>
                                    <p:set>
                                      <p:cBhvr>
                                        <p:cTn id="2434" dur="1" fill="hold">
                                          <p:stCondLst>
                                            <p:cond delay="249"/>
                                          </p:stCondLst>
                                        </p:cTn>
                                        <p:tgtEl>
                                          <p:spTgt spid="788"/>
                                        </p:tgtEl>
                                        <p:attrNameLst>
                                          <p:attrName>style.visibility</p:attrName>
                                        </p:attrNameLst>
                                      </p:cBhvr>
                                      <p:to>
                                        <p:strVal val="hidden"/>
                                      </p:to>
                                    </p:set>
                                  </p:childTnLst>
                                </p:cTn>
                              </p:par>
                            </p:childTnLst>
                          </p:cTn>
                        </p:par>
                      </p:childTnLst>
                    </p:cTn>
                  </p:par>
                  <p:par>
                    <p:cTn id="2435" fill="hold">
                      <p:stCondLst>
                        <p:cond delay="indefinite"/>
                      </p:stCondLst>
                      <p:childTnLst>
                        <p:par>
                          <p:cTn id="2436" fill="hold">
                            <p:stCondLst>
                              <p:cond delay="0"/>
                            </p:stCondLst>
                            <p:childTnLst>
                              <p:par>
                                <p:cTn id="2437" presetID="10" presetClass="entr" presetSubtype="0" fill="hold" grpId="0" nodeType="clickEffect">
                                  <p:stCondLst>
                                    <p:cond delay="0"/>
                                  </p:stCondLst>
                                  <p:childTnLst>
                                    <p:set>
                                      <p:cBhvr>
                                        <p:cTn id="2438" dur="1" fill="hold">
                                          <p:stCondLst>
                                            <p:cond delay="0"/>
                                          </p:stCondLst>
                                        </p:cTn>
                                        <p:tgtEl>
                                          <p:spTgt spid="790"/>
                                        </p:tgtEl>
                                        <p:attrNameLst>
                                          <p:attrName>style.visibility</p:attrName>
                                        </p:attrNameLst>
                                      </p:cBhvr>
                                      <p:to>
                                        <p:strVal val="visible"/>
                                      </p:to>
                                    </p:set>
                                    <p:animEffect transition="in" filter="fade">
                                      <p:cBhvr>
                                        <p:cTn id="2439" dur="250"/>
                                        <p:tgtEl>
                                          <p:spTgt spid="790"/>
                                        </p:tgtEl>
                                      </p:cBhvr>
                                    </p:animEffect>
                                  </p:childTnLst>
                                </p:cTn>
                              </p:par>
                              <p:par>
                                <p:cTn id="2440" presetID="22" presetClass="entr" presetSubtype="8" fill="hold" grpId="0" nodeType="withEffect">
                                  <p:stCondLst>
                                    <p:cond delay="0"/>
                                  </p:stCondLst>
                                  <p:childTnLst>
                                    <p:set>
                                      <p:cBhvr>
                                        <p:cTn id="2441" dur="1" fill="hold">
                                          <p:stCondLst>
                                            <p:cond delay="0"/>
                                          </p:stCondLst>
                                        </p:cTn>
                                        <p:tgtEl>
                                          <p:spTgt spid="880"/>
                                        </p:tgtEl>
                                        <p:attrNameLst>
                                          <p:attrName>style.visibility</p:attrName>
                                        </p:attrNameLst>
                                      </p:cBhvr>
                                      <p:to>
                                        <p:strVal val="visible"/>
                                      </p:to>
                                    </p:set>
                                    <p:animEffect transition="in" filter="wipe(left)">
                                      <p:cBhvr>
                                        <p:cTn id="2442" dur="500"/>
                                        <p:tgtEl>
                                          <p:spTgt spid="880"/>
                                        </p:tgtEl>
                                      </p:cBhvr>
                                    </p:animEffect>
                                  </p:childTnLst>
                                </p:cTn>
                              </p:par>
                              <p:par>
                                <p:cTn id="2443" presetID="10" presetClass="exit" presetSubtype="0" fill="hold" grpId="1" nodeType="withEffect">
                                  <p:stCondLst>
                                    <p:cond delay="0"/>
                                  </p:stCondLst>
                                  <p:childTnLst>
                                    <p:animEffect transition="out" filter="fade">
                                      <p:cBhvr>
                                        <p:cTn id="2444" dur="250"/>
                                        <p:tgtEl>
                                          <p:spTgt spid="789"/>
                                        </p:tgtEl>
                                      </p:cBhvr>
                                    </p:animEffect>
                                    <p:set>
                                      <p:cBhvr>
                                        <p:cTn id="2445" dur="1" fill="hold">
                                          <p:stCondLst>
                                            <p:cond delay="249"/>
                                          </p:stCondLst>
                                        </p:cTn>
                                        <p:tgtEl>
                                          <p:spTgt spid="789"/>
                                        </p:tgtEl>
                                        <p:attrNameLst>
                                          <p:attrName>style.visibility</p:attrName>
                                        </p:attrNameLst>
                                      </p:cBhvr>
                                      <p:to>
                                        <p:strVal val="hidden"/>
                                      </p:to>
                                    </p:set>
                                  </p:childTnLst>
                                </p:cTn>
                              </p:par>
                            </p:childTnLst>
                          </p:cTn>
                        </p:par>
                      </p:childTnLst>
                    </p:cTn>
                  </p:par>
                  <p:par>
                    <p:cTn id="2446" fill="hold">
                      <p:stCondLst>
                        <p:cond delay="indefinite"/>
                      </p:stCondLst>
                      <p:childTnLst>
                        <p:par>
                          <p:cTn id="2447" fill="hold">
                            <p:stCondLst>
                              <p:cond delay="0"/>
                            </p:stCondLst>
                            <p:childTnLst>
                              <p:par>
                                <p:cTn id="2448" presetID="10" presetClass="entr" presetSubtype="0" fill="hold" grpId="0" nodeType="clickEffect">
                                  <p:stCondLst>
                                    <p:cond delay="0"/>
                                  </p:stCondLst>
                                  <p:childTnLst>
                                    <p:set>
                                      <p:cBhvr>
                                        <p:cTn id="2449" dur="1" fill="hold">
                                          <p:stCondLst>
                                            <p:cond delay="0"/>
                                          </p:stCondLst>
                                        </p:cTn>
                                        <p:tgtEl>
                                          <p:spTgt spid="791"/>
                                        </p:tgtEl>
                                        <p:attrNameLst>
                                          <p:attrName>style.visibility</p:attrName>
                                        </p:attrNameLst>
                                      </p:cBhvr>
                                      <p:to>
                                        <p:strVal val="visible"/>
                                      </p:to>
                                    </p:set>
                                    <p:animEffect transition="in" filter="fade">
                                      <p:cBhvr>
                                        <p:cTn id="2450" dur="250"/>
                                        <p:tgtEl>
                                          <p:spTgt spid="791"/>
                                        </p:tgtEl>
                                      </p:cBhvr>
                                    </p:animEffect>
                                  </p:childTnLst>
                                </p:cTn>
                              </p:par>
                              <p:par>
                                <p:cTn id="2451" presetID="22" presetClass="entr" presetSubtype="8" fill="hold" grpId="0" nodeType="withEffect">
                                  <p:stCondLst>
                                    <p:cond delay="0"/>
                                  </p:stCondLst>
                                  <p:childTnLst>
                                    <p:set>
                                      <p:cBhvr>
                                        <p:cTn id="2452" dur="1" fill="hold">
                                          <p:stCondLst>
                                            <p:cond delay="0"/>
                                          </p:stCondLst>
                                        </p:cTn>
                                        <p:tgtEl>
                                          <p:spTgt spid="881"/>
                                        </p:tgtEl>
                                        <p:attrNameLst>
                                          <p:attrName>style.visibility</p:attrName>
                                        </p:attrNameLst>
                                      </p:cBhvr>
                                      <p:to>
                                        <p:strVal val="visible"/>
                                      </p:to>
                                    </p:set>
                                    <p:animEffect transition="in" filter="wipe(left)">
                                      <p:cBhvr>
                                        <p:cTn id="2453" dur="500"/>
                                        <p:tgtEl>
                                          <p:spTgt spid="881"/>
                                        </p:tgtEl>
                                      </p:cBhvr>
                                    </p:animEffect>
                                  </p:childTnLst>
                                </p:cTn>
                              </p:par>
                              <p:par>
                                <p:cTn id="2454" presetID="10" presetClass="exit" presetSubtype="0" fill="hold" grpId="1" nodeType="withEffect">
                                  <p:stCondLst>
                                    <p:cond delay="0"/>
                                  </p:stCondLst>
                                  <p:childTnLst>
                                    <p:animEffect transition="out" filter="fade">
                                      <p:cBhvr>
                                        <p:cTn id="2455" dur="250"/>
                                        <p:tgtEl>
                                          <p:spTgt spid="790"/>
                                        </p:tgtEl>
                                      </p:cBhvr>
                                    </p:animEffect>
                                    <p:set>
                                      <p:cBhvr>
                                        <p:cTn id="2456" dur="1" fill="hold">
                                          <p:stCondLst>
                                            <p:cond delay="249"/>
                                          </p:stCondLst>
                                        </p:cTn>
                                        <p:tgtEl>
                                          <p:spTgt spid="790"/>
                                        </p:tgtEl>
                                        <p:attrNameLst>
                                          <p:attrName>style.visibility</p:attrName>
                                        </p:attrNameLst>
                                      </p:cBhvr>
                                      <p:to>
                                        <p:strVal val="hidden"/>
                                      </p:to>
                                    </p:set>
                                  </p:childTnLst>
                                </p:cTn>
                              </p:par>
                            </p:childTnLst>
                          </p:cTn>
                        </p:par>
                      </p:childTnLst>
                    </p:cTn>
                  </p:par>
                  <p:par>
                    <p:cTn id="2457" fill="hold">
                      <p:stCondLst>
                        <p:cond delay="indefinite"/>
                      </p:stCondLst>
                      <p:childTnLst>
                        <p:par>
                          <p:cTn id="2458" fill="hold">
                            <p:stCondLst>
                              <p:cond delay="0"/>
                            </p:stCondLst>
                            <p:childTnLst>
                              <p:par>
                                <p:cTn id="2459" presetID="10" presetClass="entr" presetSubtype="0" fill="hold" grpId="0" nodeType="clickEffect">
                                  <p:stCondLst>
                                    <p:cond delay="0"/>
                                  </p:stCondLst>
                                  <p:childTnLst>
                                    <p:set>
                                      <p:cBhvr>
                                        <p:cTn id="2460" dur="1" fill="hold">
                                          <p:stCondLst>
                                            <p:cond delay="0"/>
                                          </p:stCondLst>
                                        </p:cTn>
                                        <p:tgtEl>
                                          <p:spTgt spid="792"/>
                                        </p:tgtEl>
                                        <p:attrNameLst>
                                          <p:attrName>style.visibility</p:attrName>
                                        </p:attrNameLst>
                                      </p:cBhvr>
                                      <p:to>
                                        <p:strVal val="visible"/>
                                      </p:to>
                                    </p:set>
                                    <p:animEffect transition="in" filter="fade">
                                      <p:cBhvr>
                                        <p:cTn id="2461" dur="250"/>
                                        <p:tgtEl>
                                          <p:spTgt spid="792"/>
                                        </p:tgtEl>
                                      </p:cBhvr>
                                    </p:animEffect>
                                  </p:childTnLst>
                                </p:cTn>
                              </p:par>
                              <p:par>
                                <p:cTn id="2462" presetID="22" presetClass="entr" presetSubtype="8" fill="hold" grpId="0" nodeType="withEffect">
                                  <p:stCondLst>
                                    <p:cond delay="0"/>
                                  </p:stCondLst>
                                  <p:childTnLst>
                                    <p:set>
                                      <p:cBhvr>
                                        <p:cTn id="2463" dur="1" fill="hold">
                                          <p:stCondLst>
                                            <p:cond delay="0"/>
                                          </p:stCondLst>
                                        </p:cTn>
                                        <p:tgtEl>
                                          <p:spTgt spid="882"/>
                                        </p:tgtEl>
                                        <p:attrNameLst>
                                          <p:attrName>style.visibility</p:attrName>
                                        </p:attrNameLst>
                                      </p:cBhvr>
                                      <p:to>
                                        <p:strVal val="visible"/>
                                      </p:to>
                                    </p:set>
                                    <p:animEffect transition="in" filter="wipe(left)">
                                      <p:cBhvr>
                                        <p:cTn id="2464" dur="500"/>
                                        <p:tgtEl>
                                          <p:spTgt spid="882"/>
                                        </p:tgtEl>
                                      </p:cBhvr>
                                    </p:animEffect>
                                  </p:childTnLst>
                                </p:cTn>
                              </p:par>
                              <p:par>
                                <p:cTn id="2465" presetID="10" presetClass="exit" presetSubtype="0" fill="hold" grpId="1" nodeType="withEffect">
                                  <p:stCondLst>
                                    <p:cond delay="0"/>
                                  </p:stCondLst>
                                  <p:childTnLst>
                                    <p:animEffect transition="out" filter="fade">
                                      <p:cBhvr>
                                        <p:cTn id="2466" dur="250"/>
                                        <p:tgtEl>
                                          <p:spTgt spid="791"/>
                                        </p:tgtEl>
                                      </p:cBhvr>
                                    </p:animEffect>
                                    <p:set>
                                      <p:cBhvr>
                                        <p:cTn id="2467" dur="1" fill="hold">
                                          <p:stCondLst>
                                            <p:cond delay="249"/>
                                          </p:stCondLst>
                                        </p:cTn>
                                        <p:tgtEl>
                                          <p:spTgt spid="791"/>
                                        </p:tgtEl>
                                        <p:attrNameLst>
                                          <p:attrName>style.visibility</p:attrName>
                                        </p:attrNameLst>
                                      </p:cBhvr>
                                      <p:to>
                                        <p:strVal val="hidden"/>
                                      </p:to>
                                    </p:set>
                                  </p:childTnLst>
                                </p:cTn>
                              </p:par>
                            </p:childTnLst>
                          </p:cTn>
                        </p:par>
                      </p:childTnLst>
                    </p:cTn>
                  </p:par>
                  <p:par>
                    <p:cTn id="2468" fill="hold">
                      <p:stCondLst>
                        <p:cond delay="indefinite"/>
                      </p:stCondLst>
                      <p:childTnLst>
                        <p:par>
                          <p:cTn id="2469" fill="hold">
                            <p:stCondLst>
                              <p:cond delay="0"/>
                            </p:stCondLst>
                            <p:childTnLst>
                              <p:par>
                                <p:cTn id="2470" presetID="10" presetClass="entr" presetSubtype="0" fill="hold" grpId="0" nodeType="clickEffect">
                                  <p:stCondLst>
                                    <p:cond delay="0"/>
                                  </p:stCondLst>
                                  <p:childTnLst>
                                    <p:set>
                                      <p:cBhvr>
                                        <p:cTn id="2471" dur="1" fill="hold">
                                          <p:stCondLst>
                                            <p:cond delay="0"/>
                                          </p:stCondLst>
                                        </p:cTn>
                                        <p:tgtEl>
                                          <p:spTgt spid="793"/>
                                        </p:tgtEl>
                                        <p:attrNameLst>
                                          <p:attrName>style.visibility</p:attrName>
                                        </p:attrNameLst>
                                      </p:cBhvr>
                                      <p:to>
                                        <p:strVal val="visible"/>
                                      </p:to>
                                    </p:set>
                                    <p:animEffect transition="in" filter="fade">
                                      <p:cBhvr>
                                        <p:cTn id="2472" dur="250"/>
                                        <p:tgtEl>
                                          <p:spTgt spid="793"/>
                                        </p:tgtEl>
                                      </p:cBhvr>
                                    </p:animEffect>
                                  </p:childTnLst>
                                </p:cTn>
                              </p:par>
                              <p:par>
                                <p:cTn id="2473" presetID="22" presetClass="entr" presetSubtype="8" fill="hold" grpId="0" nodeType="withEffect">
                                  <p:stCondLst>
                                    <p:cond delay="0"/>
                                  </p:stCondLst>
                                  <p:childTnLst>
                                    <p:set>
                                      <p:cBhvr>
                                        <p:cTn id="2474" dur="1" fill="hold">
                                          <p:stCondLst>
                                            <p:cond delay="0"/>
                                          </p:stCondLst>
                                        </p:cTn>
                                        <p:tgtEl>
                                          <p:spTgt spid="883"/>
                                        </p:tgtEl>
                                        <p:attrNameLst>
                                          <p:attrName>style.visibility</p:attrName>
                                        </p:attrNameLst>
                                      </p:cBhvr>
                                      <p:to>
                                        <p:strVal val="visible"/>
                                      </p:to>
                                    </p:set>
                                    <p:animEffect transition="in" filter="wipe(left)">
                                      <p:cBhvr>
                                        <p:cTn id="2475" dur="500"/>
                                        <p:tgtEl>
                                          <p:spTgt spid="883"/>
                                        </p:tgtEl>
                                      </p:cBhvr>
                                    </p:animEffect>
                                  </p:childTnLst>
                                </p:cTn>
                              </p:par>
                              <p:par>
                                <p:cTn id="2476" presetID="10" presetClass="exit" presetSubtype="0" fill="hold" grpId="1" nodeType="withEffect">
                                  <p:stCondLst>
                                    <p:cond delay="0"/>
                                  </p:stCondLst>
                                  <p:childTnLst>
                                    <p:animEffect transition="out" filter="fade">
                                      <p:cBhvr>
                                        <p:cTn id="2477" dur="250"/>
                                        <p:tgtEl>
                                          <p:spTgt spid="792"/>
                                        </p:tgtEl>
                                      </p:cBhvr>
                                    </p:animEffect>
                                    <p:set>
                                      <p:cBhvr>
                                        <p:cTn id="2478" dur="1" fill="hold">
                                          <p:stCondLst>
                                            <p:cond delay="249"/>
                                          </p:stCondLst>
                                        </p:cTn>
                                        <p:tgtEl>
                                          <p:spTgt spid="792"/>
                                        </p:tgtEl>
                                        <p:attrNameLst>
                                          <p:attrName>style.visibility</p:attrName>
                                        </p:attrNameLst>
                                      </p:cBhvr>
                                      <p:to>
                                        <p:strVal val="hidden"/>
                                      </p:to>
                                    </p:set>
                                  </p:childTnLst>
                                </p:cTn>
                              </p:par>
                            </p:childTnLst>
                          </p:cTn>
                        </p:par>
                      </p:childTnLst>
                    </p:cTn>
                  </p:par>
                  <p:par>
                    <p:cTn id="2479" fill="hold">
                      <p:stCondLst>
                        <p:cond delay="indefinite"/>
                      </p:stCondLst>
                      <p:childTnLst>
                        <p:par>
                          <p:cTn id="2480" fill="hold">
                            <p:stCondLst>
                              <p:cond delay="0"/>
                            </p:stCondLst>
                            <p:childTnLst>
                              <p:par>
                                <p:cTn id="2481" presetID="10" presetClass="entr" presetSubtype="0" fill="hold" grpId="0" nodeType="clickEffect">
                                  <p:stCondLst>
                                    <p:cond delay="0"/>
                                  </p:stCondLst>
                                  <p:childTnLst>
                                    <p:set>
                                      <p:cBhvr>
                                        <p:cTn id="2482" dur="1" fill="hold">
                                          <p:stCondLst>
                                            <p:cond delay="0"/>
                                          </p:stCondLst>
                                        </p:cTn>
                                        <p:tgtEl>
                                          <p:spTgt spid="794"/>
                                        </p:tgtEl>
                                        <p:attrNameLst>
                                          <p:attrName>style.visibility</p:attrName>
                                        </p:attrNameLst>
                                      </p:cBhvr>
                                      <p:to>
                                        <p:strVal val="visible"/>
                                      </p:to>
                                    </p:set>
                                    <p:animEffect transition="in" filter="fade">
                                      <p:cBhvr>
                                        <p:cTn id="2483" dur="250"/>
                                        <p:tgtEl>
                                          <p:spTgt spid="794"/>
                                        </p:tgtEl>
                                      </p:cBhvr>
                                    </p:animEffect>
                                  </p:childTnLst>
                                </p:cTn>
                              </p:par>
                              <p:par>
                                <p:cTn id="2484" presetID="22" presetClass="entr" presetSubtype="8" fill="hold" grpId="0" nodeType="withEffect">
                                  <p:stCondLst>
                                    <p:cond delay="0"/>
                                  </p:stCondLst>
                                  <p:childTnLst>
                                    <p:set>
                                      <p:cBhvr>
                                        <p:cTn id="2485" dur="1" fill="hold">
                                          <p:stCondLst>
                                            <p:cond delay="0"/>
                                          </p:stCondLst>
                                        </p:cTn>
                                        <p:tgtEl>
                                          <p:spTgt spid="884"/>
                                        </p:tgtEl>
                                        <p:attrNameLst>
                                          <p:attrName>style.visibility</p:attrName>
                                        </p:attrNameLst>
                                      </p:cBhvr>
                                      <p:to>
                                        <p:strVal val="visible"/>
                                      </p:to>
                                    </p:set>
                                    <p:animEffect transition="in" filter="wipe(left)">
                                      <p:cBhvr>
                                        <p:cTn id="2486" dur="500"/>
                                        <p:tgtEl>
                                          <p:spTgt spid="884"/>
                                        </p:tgtEl>
                                      </p:cBhvr>
                                    </p:animEffect>
                                  </p:childTnLst>
                                </p:cTn>
                              </p:par>
                              <p:par>
                                <p:cTn id="2487" presetID="10" presetClass="exit" presetSubtype="0" fill="hold" grpId="1" nodeType="withEffect">
                                  <p:stCondLst>
                                    <p:cond delay="0"/>
                                  </p:stCondLst>
                                  <p:childTnLst>
                                    <p:animEffect transition="out" filter="fade">
                                      <p:cBhvr>
                                        <p:cTn id="2488" dur="250"/>
                                        <p:tgtEl>
                                          <p:spTgt spid="793"/>
                                        </p:tgtEl>
                                      </p:cBhvr>
                                    </p:animEffect>
                                    <p:set>
                                      <p:cBhvr>
                                        <p:cTn id="2489" dur="1" fill="hold">
                                          <p:stCondLst>
                                            <p:cond delay="249"/>
                                          </p:stCondLst>
                                        </p:cTn>
                                        <p:tgtEl>
                                          <p:spTgt spid="793"/>
                                        </p:tgtEl>
                                        <p:attrNameLst>
                                          <p:attrName>style.visibility</p:attrName>
                                        </p:attrNameLst>
                                      </p:cBhvr>
                                      <p:to>
                                        <p:strVal val="hidden"/>
                                      </p:to>
                                    </p:set>
                                  </p:childTnLst>
                                </p:cTn>
                              </p:par>
                            </p:childTnLst>
                          </p:cTn>
                        </p:par>
                      </p:childTnLst>
                    </p:cTn>
                  </p:par>
                  <p:par>
                    <p:cTn id="2490" fill="hold">
                      <p:stCondLst>
                        <p:cond delay="indefinite"/>
                      </p:stCondLst>
                      <p:childTnLst>
                        <p:par>
                          <p:cTn id="2491" fill="hold">
                            <p:stCondLst>
                              <p:cond delay="0"/>
                            </p:stCondLst>
                            <p:childTnLst>
                              <p:par>
                                <p:cTn id="2492" presetID="10" presetClass="entr" presetSubtype="0" fill="hold" grpId="0" nodeType="clickEffect">
                                  <p:stCondLst>
                                    <p:cond delay="0"/>
                                  </p:stCondLst>
                                  <p:childTnLst>
                                    <p:set>
                                      <p:cBhvr>
                                        <p:cTn id="2493" dur="1" fill="hold">
                                          <p:stCondLst>
                                            <p:cond delay="0"/>
                                          </p:stCondLst>
                                        </p:cTn>
                                        <p:tgtEl>
                                          <p:spTgt spid="795"/>
                                        </p:tgtEl>
                                        <p:attrNameLst>
                                          <p:attrName>style.visibility</p:attrName>
                                        </p:attrNameLst>
                                      </p:cBhvr>
                                      <p:to>
                                        <p:strVal val="visible"/>
                                      </p:to>
                                    </p:set>
                                    <p:animEffect transition="in" filter="fade">
                                      <p:cBhvr>
                                        <p:cTn id="2494" dur="250"/>
                                        <p:tgtEl>
                                          <p:spTgt spid="795"/>
                                        </p:tgtEl>
                                      </p:cBhvr>
                                    </p:animEffect>
                                  </p:childTnLst>
                                </p:cTn>
                              </p:par>
                              <p:par>
                                <p:cTn id="2495" presetID="22" presetClass="entr" presetSubtype="8" fill="hold" grpId="0" nodeType="withEffect">
                                  <p:stCondLst>
                                    <p:cond delay="0"/>
                                  </p:stCondLst>
                                  <p:childTnLst>
                                    <p:set>
                                      <p:cBhvr>
                                        <p:cTn id="2496" dur="1" fill="hold">
                                          <p:stCondLst>
                                            <p:cond delay="0"/>
                                          </p:stCondLst>
                                        </p:cTn>
                                        <p:tgtEl>
                                          <p:spTgt spid="885"/>
                                        </p:tgtEl>
                                        <p:attrNameLst>
                                          <p:attrName>style.visibility</p:attrName>
                                        </p:attrNameLst>
                                      </p:cBhvr>
                                      <p:to>
                                        <p:strVal val="visible"/>
                                      </p:to>
                                    </p:set>
                                    <p:animEffect transition="in" filter="wipe(left)">
                                      <p:cBhvr>
                                        <p:cTn id="2497" dur="500"/>
                                        <p:tgtEl>
                                          <p:spTgt spid="885"/>
                                        </p:tgtEl>
                                      </p:cBhvr>
                                    </p:animEffect>
                                  </p:childTnLst>
                                </p:cTn>
                              </p:par>
                              <p:par>
                                <p:cTn id="2498" presetID="10" presetClass="exit" presetSubtype="0" fill="hold" grpId="1" nodeType="withEffect">
                                  <p:stCondLst>
                                    <p:cond delay="0"/>
                                  </p:stCondLst>
                                  <p:childTnLst>
                                    <p:animEffect transition="out" filter="fade">
                                      <p:cBhvr>
                                        <p:cTn id="2499" dur="250"/>
                                        <p:tgtEl>
                                          <p:spTgt spid="794"/>
                                        </p:tgtEl>
                                      </p:cBhvr>
                                    </p:animEffect>
                                    <p:set>
                                      <p:cBhvr>
                                        <p:cTn id="2500" dur="1" fill="hold">
                                          <p:stCondLst>
                                            <p:cond delay="249"/>
                                          </p:stCondLst>
                                        </p:cTn>
                                        <p:tgtEl>
                                          <p:spTgt spid="794"/>
                                        </p:tgtEl>
                                        <p:attrNameLst>
                                          <p:attrName>style.visibility</p:attrName>
                                        </p:attrNameLst>
                                      </p:cBhvr>
                                      <p:to>
                                        <p:strVal val="hidden"/>
                                      </p:to>
                                    </p:set>
                                  </p:childTnLst>
                                </p:cTn>
                              </p:par>
                            </p:childTnLst>
                          </p:cTn>
                        </p:par>
                      </p:childTnLst>
                    </p:cTn>
                  </p:par>
                  <p:par>
                    <p:cTn id="2501" fill="hold">
                      <p:stCondLst>
                        <p:cond delay="indefinite"/>
                      </p:stCondLst>
                      <p:childTnLst>
                        <p:par>
                          <p:cTn id="2502" fill="hold">
                            <p:stCondLst>
                              <p:cond delay="0"/>
                            </p:stCondLst>
                            <p:childTnLst>
                              <p:par>
                                <p:cTn id="2503" presetID="10" presetClass="entr" presetSubtype="0" fill="hold" grpId="0" nodeType="clickEffect">
                                  <p:stCondLst>
                                    <p:cond delay="0"/>
                                  </p:stCondLst>
                                  <p:childTnLst>
                                    <p:set>
                                      <p:cBhvr>
                                        <p:cTn id="2504" dur="1" fill="hold">
                                          <p:stCondLst>
                                            <p:cond delay="0"/>
                                          </p:stCondLst>
                                        </p:cTn>
                                        <p:tgtEl>
                                          <p:spTgt spid="796"/>
                                        </p:tgtEl>
                                        <p:attrNameLst>
                                          <p:attrName>style.visibility</p:attrName>
                                        </p:attrNameLst>
                                      </p:cBhvr>
                                      <p:to>
                                        <p:strVal val="visible"/>
                                      </p:to>
                                    </p:set>
                                    <p:animEffect transition="in" filter="fade">
                                      <p:cBhvr>
                                        <p:cTn id="2505" dur="250"/>
                                        <p:tgtEl>
                                          <p:spTgt spid="796"/>
                                        </p:tgtEl>
                                      </p:cBhvr>
                                    </p:animEffect>
                                  </p:childTnLst>
                                </p:cTn>
                              </p:par>
                              <p:par>
                                <p:cTn id="2506" presetID="22" presetClass="entr" presetSubtype="8" fill="hold" grpId="0" nodeType="withEffect">
                                  <p:stCondLst>
                                    <p:cond delay="0"/>
                                  </p:stCondLst>
                                  <p:childTnLst>
                                    <p:set>
                                      <p:cBhvr>
                                        <p:cTn id="2507" dur="1" fill="hold">
                                          <p:stCondLst>
                                            <p:cond delay="0"/>
                                          </p:stCondLst>
                                        </p:cTn>
                                        <p:tgtEl>
                                          <p:spTgt spid="886"/>
                                        </p:tgtEl>
                                        <p:attrNameLst>
                                          <p:attrName>style.visibility</p:attrName>
                                        </p:attrNameLst>
                                      </p:cBhvr>
                                      <p:to>
                                        <p:strVal val="visible"/>
                                      </p:to>
                                    </p:set>
                                    <p:animEffect transition="in" filter="wipe(left)">
                                      <p:cBhvr>
                                        <p:cTn id="2508" dur="500"/>
                                        <p:tgtEl>
                                          <p:spTgt spid="886"/>
                                        </p:tgtEl>
                                      </p:cBhvr>
                                    </p:animEffect>
                                  </p:childTnLst>
                                </p:cTn>
                              </p:par>
                              <p:par>
                                <p:cTn id="2509" presetID="10" presetClass="exit" presetSubtype="0" fill="hold" grpId="1" nodeType="withEffect">
                                  <p:stCondLst>
                                    <p:cond delay="0"/>
                                  </p:stCondLst>
                                  <p:childTnLst>
                                    <p:animEffect transition="out" filter="fade">
                                      <p:cBhvr>
                                        <p:cTn id="2510" dur="250"/>
                                        <p:tgtEl>
                                          <p:spTgt spid="795"/>
                                        </p:tgtEl>
                                      </p:cBhvr>
                                    </p:animEffect>
                                    <p:set>
                                      <p:cBhvr>
                                        <p:cTn id="2511" dur="1" fill="hold">
                                          <p:stCondLst>
                                            <p:cond delay="249"/>
                                          </p:stCondLst>
                                        </p:cTn>
                                        <p:tgtEl>
                                          <p:spTgt spid="795"/>
                                        </p:tgtEl>
                                        <p:attrNameLst>
                                          <p:attrName>style.visibility</p:attrName>
                                        </p:attrNameLst>
                                      </p:cBhvr>
                                      <p:to>
                                        <p:strVal val="hidden"/>
                                      </p:to>
                                    </p:set>
                                  </p:childTnLst>
                                </p:cTn>
                              </p:par>
                            </p:childTnLst>
                          </p:cTn>
                        </p:par>
                      </p:childTnLst>
                    </p:cTn>
                  </p:par>
                  <p:par>
                    <p:cTn id="2512" fill="hold">
                      <p:stCondLst>
                        <p:cond delay="indefinite"/>
                      </p:stCondLst>
                      <p:childTnLst>
                        <p:par>
                          <p:cTn id="2513" fill="hold">
                            <p:stCondLst>
                              <p:cond delay="0"/>
                            </p:stCondLst>
                            <p:childTnLst>
                              <p:par>
                                <p:cTn id="2514" presetID="10" presetClass="entr" presetSubtype="0" fill="hold" grpId="0" nodeType="clickEffect">
                                  <p:stCondLst>
                                    <p:cond delay="0"/>
                                  </p:stCondLst>
                                  <p:childTnLst>
                                    <p:set>
                                      <p:cBhvr>
                                        <p:cTn id="2515" dur="1" fill="hold">
                                          <p:stCondLst>
                                            <p:cond delay="0"/>
                                          </p:stCondLst>
                                        </p:cTn>
                                        <p:tgtEl>
                                          <p:spTgt spid="797"/>
                                        </p:tgtEl>
                                        <p:attrNameLst>
                                          <p:attrName>style.visibility</p:attrName>
                                        </p:attrNameLst>
                                      </p:cBhvr>
                                      <p:to>
                                        <p:strVal val="visible"/>
                                      </p:to>
                                    </p:set>
                                    <p:animEffect transition="in" filter="fade">
                                      <p:cBhvr>
                                        <p:cTn id="2516" dur="250"/>
                                        <p:tgtEl>
                                          <p:spTgt spid="797"/>
                                        </p:tgtEl>
                                      </p:cBhvr>
                                    </p:animEffect>
                                  </p:childTnLst>
                                </p:cTn>
                              </p:par>
                              <p:par>
                                <p:cTn id="2517" presetID="22" presetClass="entr" presetSubtype="8" fill="hold" grpId="0" nodeType="withEffect">
                                  <p:stCondLst>
                                    <p:cond delay="0"/>
                                  </p:stCondLst>
                                  <p:childTnLst>
                                    <p:set>
                                      <p:cBhvr>
                                        <p:cTn id="2518" dur="1" fill="hold">
                                          <p:stCondLst>
                                            <p:cond delay="0"/>
                                          </p:stCondLst>
                                        </p:cTn>
                                        <p:tgtEl>
                                          <p:spTgt spid="887"/>
                                        </p:tgtEl>
                                        <p:attrNameLst>
                                          <p:attrName>style.visibility</p:attrName>
                                        </p:attrNameLst>
                                      </p:cBhvr>
                                      <p:to>
                                        <p:strVal val="visible"/>
                                      </p:to>
                                    </p:set>
                                    <p:animEffect transition="in" filter="wipe(left)">
                                      <p:cBhvr>
                                        <p:cTn id="2519" dur="500"/>
                                        <p:tgtEl>
                                          <p:spTgt spid="887"/>
                                        </p:tgtEl>
                                      </p:cBhvr>
                                    </p:animEffect>
                                  </p:childTnLst>
                                </p:cTn>
                              </p:par>
                              <p:par>
                                <p:cTn id="2520" presetID="10" presetClass="exit" presetSubtype="0" fill="hold" grpId="1" nodeType="withEffect">
                                  <p:stCondLst>
                                    <p:cond delay="0"/>
                                  </p:stCondLst>
                                  <p:childTnLst>
                                    <p:animEffect transition="out" filter="fade">
                                      <p:cBhvr>
                                        <p:cTn id="2521" dur="250"/>
                                        <p:tgtEl>
                                          <p:spTgt spid="796"/>
                                        </p:tgtEl>
                                      </p:cBhvr>
                                    </p:animEffect>
                                    <p:set>
                                      <p:cBhvr>
                                        <p:cTn id="2522" dur="1" fill="hold">
                                          <p:stCondLst>
                                            <p:cond delay="249"/>
                                          </p:stCondLst>
                                        </p:cTn>
                                        <p:tgtEl>
                                          <p:spTgt spid="796"/>
                                        </p:tgtEl>
                                        <p:attrNameLst>
                                          <p:attrName>style.visibility</p:attrName>
                                        </p:attrNameLst>
                                      </p:cBhvr>
                                      <p:to>
                                        <p:strVal val="hidden"/>
                                      </p:to>
                                    </p:set>
                                  </p:childTnLst>
                                </p:cTn>
                              </p:par>
                            </p:childTnLst>
                          </p:cTn>
                        </p:par>
                      </p:childTnLst>
                    </p:cTn>
                  </p:par>
                  <p:par>
                    <p:cTn id="2523" fill="hold">
                      <p:stCondLst>
                        <p:cond delay="indefinite"/>
                      </p:stCondLst>
                      <p:childTnLst>
                        <p:par>
                          <p:cTn id="2524" fill="hold">
                            <p:stCondLst>
                              <p:cond delay="0"/>
                            </p:stCondLst>
                            <p:childTnLst>
                              <p:par>
                                <p:cTn id="2525" presetID="10" presetClass="entr" presetSubtype="0" fill="hold" grpId="0" nodeType="clickEffect">
                                  <p:stCondLst>
                                    <p:cond delay="0"/>
                                  </p:stCondLst>
                                  <p:childTnLst>
                                    <p:set>
                                      <p:cBhvr>
                                        <p:cTn id="2526" dur="1" fill="hold">
                                          <p:stCondLst>
                                            <p:cond delay="0"/>
                                          </p:stCondLst>
                                        </p:cTn>
                                        <p:tgtEl>
                                          <p:spTgt spid="798"/>
                                        </p:tgtEl>
                                        <p:attrNameLst>
                                          <p:attrName>style.visibility</p:attrName>
                                        </p:attrNameLst>
                                      </p:cBhvr>
                                      <p:to>
                                        <p:strVal val="visible"/>
                                      </p:to>
                                    </p:set>
                                    <p:animEffect transition="in" filter="fade">
                                      <p:cBhvr>
                                        <p:cTn id="2527" dur="250"/>
                                        <p:tgtEl>
                                          <p:spTgt spid="798"/>
                                        </p:tgtEl>
                                      </p:cBhvr>
                                    </p:animEffect>
                                  </p:childTnLst>
                                </p:cTn>
                              </p:par>
                              <p:par>
                                <p:cTn id="2528" presetID="22" presetClass="entr" presetSubtype="8" fill="hold" grpId="0" nodeType="withEffect">
                                  <p:stCondLst>
                                    <p:cond delay="0"/>
                                  </p:stCondLst>
                                  <p:childTnLst>
                                    <p:set>
                                      <p:cBhvr>
                                        <p:cTn id="2529" dur="1" fill="hold">
                                          <p:stCondLst>
                                            <p:cond delay="0"/>
                                          </p:stCondLst>
                                        </p:cTn>
                                        <p:tgtEl>
                                          <p:spTgt spid="888"/>
                                        </p:tgtEl>
                                        <p:attrNameLst>
                                          <p:attrName>style.visibility</p:attrName>
                                        </p:attrNameLst>
                                      </p:cBhvr>
                                      <p:to>
                                        <p:strVal val="visible"/>
                                      </p:to>
                                    </p:set>
                                    <p:animEffect transition="in" filter="wipe(left)">
                                      <p:cBhvr>
                                        <p:cTn id="2530" dur="500"/>
                                        <p:tgtEl>
                                          <p:spTgt spid="888"/>
                                        </p:tgtEl>
                                      </p:cBhvr>
                                    </p:animEffect>
                                  </p:childTnLst>
                                </p:cTn>
                              </p:par>
                              <p:par>
                                <p:cTn id="2531" presetID="10" presetClass="exit" presetSubtype="0" fill="hold" grpId="1" nodeType="withEffect">
                                  <p:stCondLst>
                                    <p:cond delay="0"/>
                                  </p:stCondLst>
                                  <p:childTnLst>
                                    <p:animEffect transition="out" filter="fade">
                                      <p:cBhvr>
                                        <p:cTn id="2532" dur="250"/>
                                        <p:tgtEl>
                                          <p:spTgt spid="797"/>
                                        </p:tgtEl>
                                      </p:cBhvr>
                                    </p:animEffect>
                                    <p:set>
                                      <p:cBhvr>
                                        <p:cTn id="2533" dur="1" fill="hold">
                                          <p:stCondLst>
                                            <p:cond delay="249"/>
                                          </p:stCondLst>
                                        </p:cTn>
                                        <p:tgtEl>
                                          <p:spTgt spid="797"/>
                                        </p:tgtEl>
                                        <p:attrNameLst>
                                          <p:attrName>style.visibility</p:attrName>
                                        </p:attrNameLst>
                                      </p:cBhvr>
                                      <p:to>
                                        <p:strVal val="hidden"/>
                                      </p:to>
                                    </p:set>
                                  </p:childTnLst>
                                </p:cTn>
                              </p:par>
                            </p:childTnLst>
                          </p:cTn>
                        </p:par>
                      </p:childTnLst>
                    </p:cTn>
                  </p:par>
                  <p:par>
                    <p:cTn id="2534" fill="hold">
                      <p:stCondLst>
                        <p:cond delay="indefinite"/>
                      </p:stCondLst>
                      <p:childTnLst>
                        <p:par>
                          <p:cTn id="2535" fill="hold">
                            <p:stCondLst>
                              <p:cond delay="0"/>
                            </p:stCondLst>
                            <p:childTnLst>
                              <p:par>
                                <p:cTn id="2536" presetID="10" presetClass="entr" presetSubtype="0" fill="hold" grpId="0" nodeType="clickEffect">
                                  <p:stCondLst>
                                    <p:cond delay="0"/>
                                  </p:stCondLst>
                                  <p:childTnLst>
                                    <p:set>
                                      <p:cBhvr>
                                        <p:cTn id="2537" dur="1" fill="hold">
                                          <p:stCondLst>
                                            <p:cond delay="0"/>
                                          </p:stCondLst>
                                        </p:cTn>
                                        <p:tgtEl>
                                          <p:spTgt spid="799"/>
                                        </p:tgtEl>
                                        <p:attrNameLst>
                                          <p:attrName>style.visibility</p:attrName>
                                        </p:attrNameLst>
                                      </p:cBhvr>
                                      <p:to>
                                        <p:strVal val="visible"/>
                                      </p:to>
                                    </p:set>
                                    <p:animEffect transition="in" filter="fade">
                                      <p:cBhvr>
                                        <p:cTn id="2538" dur="250"/>
                                        <p:tgtEl>
                                          <p:spTgt spid="799"/>
                                        </p:tgtEl>
                                      </p:cBhvr>
                                    </p:animEffect>
                                  </p:childTnLst>
                                </p:cTn>
                              </p:par>
                              <p:par>
                                <p:cTn id="2539" presetID="22" presetClass="entr" presetSubtype="8" fill="hold" grpId="0" nodeType="withEffect">
                                  <p:stCondLst>
                                    <p:cond delay="0"/>
                                  </p:stCondLst>
                                  <p:childTnLst>
                                    <p:set>
                                      <p:cBhvr>
                                        <p:cTn id="2540" dur="1" fill="hold">
                                          <p:stCondLst>
                                            <p:cond delay="0"/>
                                          </p:stCondLst>
                                        </p:cTn>
                                        <p:tgtEl>
                                          <p:spTgt spid="889"/>
                                        </p:tgtEl>
                                        <p:attrNameLst>
                                          <p:attrName>style.visibility</p:attrName>
                                        </p:attrNameLst>
                                      </p:cBhvr>
                                      <p:to>
                                        <p:strVal val="visible"/>
                                      </p:to>
                                    </p:set>
                                    <p:animEffect transition="in" filter="wipe(left)">
                                      <p:cBhvr>
                                        <p:cTn id="2541" dur="500"/>
                                        <p:tgtEl>
                                          <p:spTgt spid="889"/>
                                        </p:tgtEl>
                                      </p:cBhvr>
                                    </p:animEffect>
                                  </p:childTnLst>
                                </p:cTn>
                              </p:par>
                              <p:par>
                                <p:cTn id="2542" presetID="10" presetClass="exit" presetSubtype="0" fill="hold" grpId="1" nodeType="withEffect">
                                  <p:stCondLst>
                                    <p:cond delay="0"/>
                                  </p:stCondLst>
                                  <p:childTnLst>
                                    <p:animEffect transition="out" filter="fade">
                                      <p:cBhvr>
                                        <p:cTn id="2543" dur="250"/>
                                        <p:tgtEl>
                                          <p:spTgt spid="798"/>
                                        </p:tgtEl>
                                      </p:cBhvr>
                                    </p:animEffect>
                                    <p:set>
                                      <p:cBhvr>
                                        <p:cTn id="2544" dur="1" fill="hold">
                                          <p:stCondLst>
                                            <p:cond delay="249"/>
                                          </p:stCondLst>
                                        </p:cTn>
                                        <p:tgtEl>
                                          <p:spTgt spid="798"/>
                                        </p:tgtEl>
                                        <p:attrNameLst>
                                          <p:attrName>style.visibility</p:attrName>
                                        </p:attrNameLst>
                                      </p:cBhvr>
                                      <p:to>
                                        <p:strVal val="hidden"/>
                                      </p:to>
                                    </p:set>
                                  </p:childTnLst>
                                </p:cTn>
                              </p:par>
                            </p:childTnLst>
                          </p:cTn>
                        </p:par>
                      </p:childTnLst>
                    </p:cTn>
                  </p:par>
                  <p:par>
                    <p:cTn id="2545" fill="hold">
                      <p:stCondLst>
                        <p:cond delay="indefinite"/>
                      </p:stCondLst>
                      <p:childTnLst>
                        <p:par>
                          <p:cTn id="2546" fill="hold">
                            <p:stCondLst>
                              <p:cond delay="0"/>
                            </p:stCondLst>
                            <p:childTnLst>
                              <p:par>
                                <p:cTn id="2547" presetID="10" presetClass="entr" presetSubtype="0" fill="hold" grpId="0" nodeType="clickEffect">
                                  <p:stCondLst>
                                    <p:cond delay="0"/>
                                  </p:stCondLst>
                                  <p:childTnLst>
                                    <p:set>
                                      <p:cBhvr>
                                        <p:cTn id="2548" dur="1" fill="hold">
                                          <p:stCondLst>
                                            <p:cond delay="0"/>
                                          </p:stCondLst>
                                        </p:cTn>
                                        <p:tgtEl>
                                          <p:spTgt spid="800"/>
                                        </p:tgtEl>
                                        <p:attrNameLst>
                                          <p:attrName>style.visibility</p:attrName>
                                        </p:attrNameLst>
                                      </p:cBhvr>
                                      <p:to>
                                        <p:strVal val="visible"/>
                                      </p:to>
                                    </p:set>
                                    <p:animEffect transition="in" filter="fade">
                                      <p:cBhvr>
                                        <p:cTn id="2549" dur="250"/>
                                        <p:tgtEl>
                                          <p:spTgt spid="800"/>
                                        </p:tgtEl>
                                      </p:cBhvr>
                                    </p:animEffect>
                                  </p:childTnLst>
                                </p:cTn>
                              </p:par>
                              <p:par>
                                <p:cTn id="2550" presetID="22" presetClass="entr" presetSubtype="8" fill="hold" grpId="0" nodeType="withEffect">
                                  <p:stCondLst>
                                    <p:cond delay="0"/>
                                  </p:stCondLst>
                                  <p:childTnLst>
                                    <p:set>
                                      <p:cBhvr>
                                        <p:cTn id="2551" dur="1" fill="hold">
                                          <p:stCondLst>
                                            <p:cond delay="0"/>
                                          </p:stCondLst>
                                        </p:cTn>
                                        <p:tgtEl>
                                          <p:spTgt spid="890"/>
                                        </p:tgtEl>
                                        <p:attrNameLst>
                                          <p:attrName>style.visibility</p:attrName>
                                        </p:attrNameLst>
                                      </p:cBhvr>
                                      <p:to>
                                        <p:strVal val="visible"/>
                                      </p:to>
                                    </p:set>
                                    <p:animEffect transition="in" filter="wipe(left)">
                                      <p:cBhvr>
                                        <p:cTn id="2552" dur="500"/>
                                        <p:tgtEl>
                                          <p:spTgt spid="890"/>
                                        </p:tgtEl>
                                      </p:cBhvr>
                                    </p:animEffect>
                                  </p:childTnLst>
                                </p:cTn>
                              </p:par>
                              <p:par>
                                <p:cTn id="2553" presetID="10" presetClass="exit" presetSubtype="0" fill="hold" grpId="1" nodeType="withEffect">
                                  <p:stCondLst>
                                    <p:cond delay="0"/>
                                  </p:stCondLst>
                                  <p:childTnLst>
                                    <p:animEffect transition="out" filter="fade">
                                      <p:cBhvr>
                                        <p:cTn id="2554" dur="250"/>
                                        <p:tgtEl>
                                          <p:spTgt spid="799"/>
                                        </p:tgtEl>
                                      </p:cBhvr>
                                    </p:animEffect>
                                    <p:set>
                                      <p:cBhvr>
                                        <p:cTn id="2555" dur="1" fill="hold">
                                          <p:stCondLst>
                                            <p:cond delay="249"/>
                                          </p:stCondLst>
                                        </p:cTn>
                                        <p:tgtEl>
                                          <p:spTgt spid="799"/>
                                        </p:tgtEl>
                                        <p:attrNameLst>
                                          <p:attrName>style.visibility</p:attrName>
                                        </p:attrNameLst>
                                      </p:cBhvr>
                                      <p:to>
                                        <p:strVal val="hidden"/>
                                      </p:to>
                                    </p:set>
                                  </p:childTnLst>
                                </p:cTn>
                              </p:par>
                            </p:childTnLst>
                          </p:cTn>
                        </p:par>
                      </p:childTnLst>
                    </p:cTn>
                  </p:par>
                  <p:par>
                    <p:cTn id="2556" fill="hold">
                      <p:stCondLst>
                        <p:cond delay="indefinite"/>
                      </p:stCondLst>
                      <p:childTnLst>
                        <p:par>
                          <p:cTn id="2557" fill="hold">
                            <p:stCondLst>
                              <p:cond delay="0"/>
                            </p:stCondLst>
                            <p:childTnLst>
                              <p:par>
                                <p:cTn id="2558" presetID="10" presetClass="entr" presetSubtype="0" fill="hold" grpId="0" nodeType="clickEffect">
                                  <p:stCondLst>
                                    <p:cond delay="0"/>
                                  </p:stCondLst>
                                  <p:childTnLst>
                                    <p:set>
                                      <p:cBhvr>
                                        <p:cTn id="2559" dur="1" fill="hold">
                                          <p:stCondLst>
                                            <p:cond delay="0"/>
                                          </p:stCondLst>
                                        </p:cTn>
                                        <p:tgtEl>
                                          <p:spTgt spid="801"/>
                                        </p:tgtEl>
                                        <p:attrNameLst>
                                          <p:attrName>style.visibility</p:attrName>
                                        </p:attrNameLst>
                                      </p:cBhvr>
                                      <p:to>
                                        <p:strVal val="visible"/>
                                      </p:to>
                                    </p:set>
                                    <p:animEffect transition="in" filter="fade">
                                      <p:cBhvr>
                                        <p:cTn id="2560" dur="250"/>
                                        <p:tgtEl>
                                          <p:spTgt spid="801"/>
                                        </p:tgtEl>
                                      </p:cBhvr>
                                    </p:animEffect>
                                  </p:childTnLst>
                                </p:cTn>
                              </p:par>
                              <p:par>
                                <p:cTn id="2561" presetID="22" presetClass="entr" presetSubtype="8" fill="hold" grpId="0" nodeType="withEffect">
                                  <p:stCondLst>
                                    <p:cond delay="0"/>
                                  </p:stCondLst>
                                  <p:childTnLst>
                                    <p:set>
                                      <p:cBhvr>
                                        <p:cTn id="2562" dur="1" fill="hold">
                                          <p:stCondLst>
                                            <p:cond delay="0"/>
                                          </p:stCondLst>
                                        </p:cTn>
                                        <p:tgtEl>
                                          <p:spTgt spid="891"/>
                                        </p:tgtEl>
                                        <p:attrNameLst>
                                          <p:attrName>style.visibility</p:attrName>
                                        </p:attrNameLst>
                                      </p:cBhvr>
                                      <p:to>
                                        <p:strVal val="visible"/>
                                      </p:to>
                                    </p:set>
                                    <p:animEffect transition="in" filter="wipe(left)">
                                      <p:cBhvr>
                                        <p:cTn id="2563" dur="500"/>
                                        <p:tgtEl>
                                          <p:spTgt spid="891"/>
                                        </p:tgtEl>
                                      </p:cBhvr>
                                    </p:animEffect>
                                  </p:childTnLst>
                                </p:cTn>
                              </p:par>
                              <p:par>
                                <p:cTn id="2564" presetID="10" presetClass="exit" presetSubtype="0" fill="hold" grpId="1" nodeType="withEffect">
                                  <p:stCondLst>
                                    <p:cond delay="0"/>
                                  </p:stCondLst>
                                  <p:childTnLst>
                                    <p:animEffect transition="out" filter="fade">
                                      <p:cBhvr>
                                        <p:cTn id="2565" dur="250"/>
                                        <p:tgtEl>
                                          <p:spTgt spid="800"/>
                                        </p:tgtEl>
                                      </p:cBhvr>
                                    </p:animEffect>
                                    <p:set>
                                      <p:cBhvr>
                                        <p:cTn id="2566" dur="1" fill="hold">
                                          <p:stCondLst>
                                            <p:cond delay="249"/>
                                          </p:stCondLst>
                                        </p:cTn>
                                        <p:tgtEl>
                                          <p:spTgt spid="800"/>
                                        </p:tgtEl>
                                        <p:attrNameLst>
                                          <p:attrName>style.visibility</p:attrName>
                                        </p:attrNameLst>
                                      </p:cBhvr>
                                      <p:to>
                                        <p:strVal val="hidden"/>
                                      </p:to>
                                    </p:set>
                                  </p:childTnLst>
                                </p:cTn>
                              </p:par>
                            </p:childTnLst>
                          </p:cTn>
                        </p:par>
                      </p:childTnLst>
                    </p:cTn>
                  </p:par>
                  <p:par>
                    <p:cTn id="2567" fill="hold">
                      <p:stCondLst>
                        <p:cond delay="indefinite"/>
                      </p:stCondLst>
                      <p:childTnLst>
                        <p:par>
                          <p:cTn id="2568" fill="hold">
                            <p:stCondLst>
                              <p:cond delay="0"/>
                            </p:stCondLst>
                            <p:childTnLst>
                              <p:par>
                                <p:cTn id="2569" presetID="10" presetClass="entr" presetSubtype="0" fill="hold" grpId="0" nodeType="clickEffect">
                                  <p:stCondLst>
                                    <p:cond delay="0"/>
                                  </p:stCondLst>
                                  <p:childTnLst>
                                    <p:set>
                                      <p:cBhvr>
                                        <p:cTn id="2570" dur="1" fill="hold">
                                          <p:stCondLst>
                                            <p:cond delay="0"/>
                                          </p:stCondLst>
                                        </p:cTn>
                                        <p:tgtEl>
                                          <p:spTgt spid="802"/>
                                        </p:tgtEl>
                                        <p:attrNameLst>
                                          <p:attrName>style.visibility</p:attrName>
                                        </p:attrNameLst>
                                      </p:cBhvr>
                                      <p:to>
                                        <p:strVal val="visible"/>
                                      </p:to>
                                    </p:set>
                                    <p:animEffect transition="in" filter="fade">
                                      <p:cBhvr>
                                        <p:cTn id="2571" dur="250"/>
                                        <p:tgtEl>
                                          <p:spTgt spid="802"/>
                                        </p:tgtEl>
                                      </p:cBhvr>
                                    </p:animEffect>
                                  </p:childTnLst>
                                </p:cTn>
                              </p:par>
                              <p:par>
                                <p:cTn id="2572" presetID="22" presetClass="entr" presetSubtype="8" fill="hold" grpId="0" nodeType="withEffect">
                                  <p:stCondLst>
                                    <p:cond delay="0"/>
                                  </p:stCondLst>
                                  <p:childTnLst>
                                    <p:set>
                                      <p:cBhvr>
                                        <p:cTn id="2573" dur="1" fill="hold">
                                          <p:stCondLst>
                                            <p:cond delay="0"/>
                                          </p:stCondLst>
                                        </p:cTn>
                                        <p:tgtEl>
                                          <p:spTgt spid="892"/>
                                        </p:tgtEl>
                                        <p:attrNameLst>
                                          <p:attrName>style.visibility</p:attrName>
                                        </p:attrNameLst>
                                      </p:cBhvr>
                                      <p:to>
                                        <p:strVal val="visible"/>
                                      </p:to>
                                    </p:set>
                                    <p:animEffect transition="in" filter="wipe(left)">
                                      <p:cBhvr>
                                        <p:cTn id="2574" dur="500"/>
                                        <p:tgtEl>
                                          <p:spTgt spid="892"/>
                                        </p:tgtEl>
                                      </p:cBhvr>
                                    </p:animEffect>
                                  </p:childTnLst>
                                </p:cTn>
                              </p:par>
                              <p:par>
                                <p:cTn id="2575" presetID="10" presetClass="exit" presetSubtype="0" fill="hold" grpId="1" nodeType="withEffect">
                                  <p:stCondLst>
                                    <p:cond delay="0"/>
                                  </p:stCondLst>
                                  <p:childTnLst>
                                    <p:animEffect transition="out" filter="fade">
                                      <p:cBhvr>
                                        <p:cTn id="2576" dur="250"/>
                                        <p:tgtEl>
                                          <p:spTgt spid="801"/>
                                        </p:tgtEl>
                                      </p:cBhvr>
                                    </p:animEffect>
                                    <p:set>
                                      <p:cBhvr>
                                        <p:cTn id="2577" dur="1" fill="hold">
                                          <p:stCondLst>
                                            <p:cond delay="249"/>
                                          </p:stCondLst>
                                        </p:cTn>
                                        <p:tgtEl>
                                          <p:spTgt spid="801"/>
                                        </p:tgtEl>
                                        <p:attrNameLst>
                                          <p:attrName>style.visibility</p:attrName>
                                        </p:attrNameLst>
                                      </p:cBhvr>
                                      <p:to>
                                        <p:strVal val="hidden"/>
                                      </p:to>
                                    </p:set>
                                  </p:childTnLst>
                                </p:cTn>
                              </p:par>
                            </p:childTnLst>
                          </p:cTn>
                        </p:par>
                      </p:childTnLst>
                    </p:cTn>
                  </p:par>
                  <p:par>
                    <p:cTn id="2578" fill="hold">
                      <p:stCondLst>
                        <p:cond delay="indefinite"/>
                      </p:stCondLst>
                      <p:childTnLst>
                        <p:par>
                          <p:cTn id="2579" fill="hold">
                            <p:stCondLst>
                              <p:cond delay="0"/>
                            </p:stCondLst>
                            <p:childTnLst>
                              <p:par>
                                <p:cTn id="2580" presetID="10" presetClass="entr" presetSubtype="0" fill="hold" grpId="0" nodeType="clickEffect">
                                  <p:stCondLst>
                                    <p:cond delay="0"/>
                                  </p:stCondLst>
                                  <p:childTnLst>
                                    <p:set>
                                      <p:cBhvr>
                                        <p:cTn id="2581" dur="1" fill="hold">
                                          <p:stCondLst>
                                            <p:cond delay="0"/>
                                          </p:stCondLst>
                                        </p:cTn>
                                        <p:tgtEl>
                                          <p:spTgt spid="803"/>
                                        </p:tgtEl>
                                        <p:attrNameLst>
                                          <p:attrName>style.visibility</p:attrName>
                                        </p:attrNameLst>
                                      </p:cBhvr>
                                      <p:to>
                                        <p:strVal val="visible"/>
                                      </p:to>
                                    </p:set>
                                    <p:animEffect transition="in" filter="fade">
                                      <p:cBhvr>
                                        <p:cTn id="2582" dur="250"/>
                                        <p:tgtEl>
                                          <p:spTgt spid="803"/>
                                        </p:tgtEl>
                                      </p:cBhvr>
                                    </p:animEffect>
                                  </p:childTnLst>
                                </p:cTn>
                              </p:par>
                              <p:par>
                                <p:cTn id="2583" presetID="22" presetClass="entr" presetSubtype="8" fill="hold" grpId="0" nodeType="withEffect">
                                  <p:stCondLst>
                                    <p:cond delay="0"/>
                                  </p:stCondLst>
                                  <p:childTnLst>
                                    <p:set>
                                      <p:cBhvr>
                                        <p:cTn id="2584" dur="1" fill="hold">
                                          <p:stCondLst>
                                            <p:cond delay="0"/>
                                          </p:stCondLst>
                                        </p:cTn>
                                        <p:tgtEl>
                                          <p:spTgt spid="893"/>
                                        </p:tgtEl>
                                        <p:attrNameLst>
                                          <p:attrName>style.visibility</p:attrName>
                                        </p:attrNameLst>
                                      </p:cBhvr>
                                      <p:to>
                                        <p:strVal val="visible"/>
                                      </p:to>
                                    </p:set>
                                    <p:animEffect transition="in" filter="wipe(left)">
                                      <p:cBhvr>
                                        <p:cTn id="2585" dur="500"/>
                                        <p:tgtEl>
                                          <p:spTgt spid="893"/>
                                        </p:tgtEl>
                                      </p:cBhvr>
                                    </p:animEffect>
                                  </p:childTnLst>
                                </p:cTn>
                              </p:par>
                              <p:par>
                                <p:cTn id="2586" presetID="10" presetClass="exit" presetSubtype="0" fill="hold" grpId="1" nodeType="withEffect">
                                  <p:stCondLst>
                                    <p:cond delay="0"/>
                                  </p:stCondLst>
                                  <p:childTnLst>
                                    <p:animEffect transition="out" filter="fade">
                                      <p:cBhvr>
                                        <p:cTn id="2587" dur="250"/>
                                        <p:tgtEl>
                                          <p:spTgt spid="802"/>
                                        </p:tgtEl>
                                      </p:cBhvr>
                                    </p:animEffect>
                                    <p:set>
                                      <p:cBhvr>
                                        <p:cTn id="2588" dur="1" fill="hold">
                                          <p:stCondLst>
                                            <p:cond delay="249"/>
                                          </p:stCondLst>
                                        </p:cTn>
                                        <p:tgtEl>
                                          <p:spTgt spid="802"/>
                                        </p:tgtEl>
                                        <p:attrNameLst>
                                          <p:attrName>style.visibility</p:attrName>
                                        </p:attrNameLst>
                                      </p:cBhvr>
                                      <p:to>
                                        <p:strVal val="hidden"/>
                                      </p:to>
                                    </p:set>
                                  </p:childTnLst>
                                </p:cTn>
                              </p:par>
                            </p:childTnLst>
                          </p:cTn>
                        </p:par>
                      </p:childTnLst>
                    </p:cTn>
                  </p:par>
                  <p:par>
                    <p:cTn id="2589" fill="hold">
                      <p:stCondLst>
                        <p:cond delay="indefinite"/>
                      </p:stCondLst>
                      <p:childTnLst>
                        <p:par>
                          <p:cTn id="2590" fill="hold">
                            <p:stCondLst>
                              <p:cond delay="0"/>
                            </p:stCondLst>
                            <p:childTnLst>
                              <p:par>
                                <p:cTn id="2591" presetID="10" presetClass="entr" presetSubtype="0" fill="hold" grpId="0" nodeType="clickEffect">
                                  <p:stCondLst>
                                    <p:cond delay="0"/>
                                  </p:stCondLst>
                                  <p:childTnLst>
                                    <p:set>
                                      <p:cBhvr>
                                        <p:cTn id="2592" dur="1" fill="hold">
                                          <p:stCondLst>
                                            <p:cond delay="0"/>
                                          </p:stCondLst>
                                        </p:cTn>
                                        <p:tgtEl>
                                          <p:spTgt spid="804"/>
                                        </p:tgtEl>
                                        <p:attrNameLst>
                                          <p:attrName>style.visibility</p:attrName>
                                        </p:attrNameLst>
                                      </p:cBhvr>
                                      <p:to>
                                        <p:strVal val="visible"/>
                                      </p:to>
                                    </p:set>
                                    <p:animEffect transition="in" filter="fade">
                                      <p:cBhvr>
                                        <p:cTn id="2593" dur="250"/>
                                        <p:tgtEl>
                                          <p:spTgt spid="804"/>
                                        </p:tgtEl>
                                      </p:cBhvr>
                                    </p:animEffect>
                                  </p:childTnLst>
                                </p:cTn>
                              </p:par>
                              <p:par>
                                <p:cTn id="2594" presetID="22" presetClass="entr" presetSubtype="8" fill="hold" grpId="0" nodeType="withEffect">
                                  <p:stCondLst>
                                    <p:cond delay="0"/>
                                  </p:stCondLst>
                                  <p:childTnLst>
                                    <p:set>
                                      <p:cBhvr>
                                        <p:cTn id="2595" dur="1" fill="hold">
                                          <p:stCondLst>
                                            <p:cond delay="0"/>
                                          </p:stCondLst>
                                        </p:cTn>
                                        <p:tgtEl>
                                          <p:spTgt spid="894"/>
                                        </p:tgtEl>
                                        <p:attrNameLst>
                                          <p:attrName>style.visibility</p:attrName>
                                        </p:attrNameLst>
                                      </p:cBhvr>
                                      <p:to>
                                        <p:strVal val="visible"/>
                                      </p:to>
                                    </p:set>
                                    <p:animEffect transition="in" filter="wipe(left)">
                                      <p:cBhvr>
                                        <p:cTn id="2596" dur="500"/>
                                        <p:tgtEl>
                                          <p:spTgt spid="894"/>
                                        </p:tgtEl>
                                      </p:cBhvr>
                                    </p:animEffect>
                                  </p:childTnLst>
                                </p:cTn>
                              </p:par>
                              <p:par>
                                <p:cTn id="2597" presetID="10" presetClass="exit" presetSubtype="0" fill="hold" grpId="1" nodeType="withEffect">
                                  <p:stCondLst>
                                    <p:cond delay="0"/>
                                  </p:stCondLst>
                                  <p:childTnLst>
                                    <p:animEffect transition="out" filter="fade">
                                      <p:cBhvr>
                                        <p:cTn id="2598" dur="250"/>
                                        <p:tgtEl>
                                          <p:spTgt spid="803"/>
                                        </p:tgtEl>
                                      </p:cBhvr>
                                    </p:animEffect>
                                    <p:set>
                                      <p:cBhvr>
                                        <p:cTn id="2599" dur="1" fill="hold">
                                          <p:stCondLst>
                                            <p:cond delay="249"/>
                                          </p:stCondLst>
                                        </p:cTn>
                                        <p:tgtEl>
                                          <p:spTgt spid="803"/>
                                        </p:tgtEl>
                                        <p:attrNameLst>
                                          <p:attrName>style.visibility</p:attrName>
                                        </p:attrNameLst>
                                      </p:cBhvr>
                                      <p:to>
                                        <p:strVal val="hidden"/>
                                      </p:to>
                                    </p:set>
                                  </p:childTnLst>
                                </p:cTn>
                              </p:par>
                            </p:childTnLst>
                          </p:cTn>
                        </p:par>
                      </p:childTnLst>
                    </p:cTn>
                  </p:par>
                  <p:par>
                    <p:cTn id="2600" fill="hold">
                      <p:stCondLst>
                        <p:cond delay="indefinite"/>
                      </p:stCondLst>
                      <p:childTnLst>
                        <p:par>
                          <p:cTn id="2601" fill="hold">
                            <p:stCondLst>
                              <p:cond delay="0"/>
                            </p:stCondLst>
                            <p:childTnLst>
                              <p:par>
                                <p:cTn id="2602" presetID="10" presetClass="entr" presetSubtype="0" fill="hold" grpId="0" nodeType="clickEffect">
                                  <p:stCondLst>
                                    <p:cond delay="0"/>
                                  </p:stCondLst>
                                  <p:childTnLst>
                                    <p:set>
                                      <p:cBhvr>
                                        <p:cTn id="2603" dur="1" fill="hold">
                                          <p:stCondLst>
                                            <p:cond delay="0"/>
                                          </p:stCondLst>
                                        </p:cTn>
                                        <p:tgtEl>
                                          <p:spTgt spid="805"/>
                                        </p:tgtEl>
                                        <p:attrNameLst>
                                          <p:attrName>style.visibility</p:attrName>
                                        </p:attrNameLst>
                                      </p:cBhvr>
                                      <p:to>
                                        <p:strVal val="visible"/>
                                      </p:to>
                                    </p:set>
                                    <p:animEffect transition="in" filter="fade">
                                      <p:cBhvr>
                                        <p:cTn id="2604" dur="250"/>
                                        <p:tgtEl>
                                          <p:spTgt spid="805"/>
                                        </p:tgtEl>
                                      </p:cBhvr>
                                    </p:animEffect>
                                  </p:childTnLst>
                                </p:cTn>
                              </p:par>
                              <p:par>
                                <p:cTn id="2605" presetID="22" presetClass="entr" presetSubtype="8" fill="hold" grpId="0" nodeType="withEffect">
                                  <p:stCondLst>
                                    <p:cond delay="0"/>
                                  </p:stCondLst>
                                  <p:childTnLst>
                                    <p:set>
                                      <p:cBhvr>
                                        <p:cTn id="2606" dur="1" fill="hold">
                                          <p:stCondLst>
                                            <p:cond delay="0"/>
                                          </p:stCondLst>
                                        </p:cTn>
                                        <p:tgtEl>
                                          <p:spTgt spid="895"/>
                                        </p:tgtEl>
                                        <p:attrNameLst>
                                          <p:attrName>style.visibility</p:attrName>
                                        </p:attrNameLst>
                                      </p:cBhvr>
                                      <p:to>
                                        <p:strVal val="visible"/>
                                      </p:to>
                                    </p:set>
                                    <p:animEffect transition="in" filter="wipe(left)">
                                      <p:cBhvr>
                                        <p:cTn id="2607" dur="500"/>
                                        <p:tgtEl>
                                          <p:spTgt spid="895"/>
                                        </p:tgtEl>
                                      </p:cBhvr>
                                    </p:animEffect>
                                  </p:childTnLst>
                                </p:cTn>
                              </p:par>
                              <p:par>
                                <p:cTn id="2608" presetID="10" presetClass="exit" presetSubtype="0" fill="hold" grpId="1" nodeType="withEffect">
                                  <p:stCondLst>
                                    <p:cond delay="0"/>
                                  </p:stCondLst>
                                  <p:childTnLst>
                                    <p:animEffect transition="out" filter="fade">
                                      <p:cBhvr>
                                        <p:cTn id="2609" dur="250"/>
                                        <p:tgtEl>
                                          <p:spTgt spid="804"/>
                                        </p:tgtEl>
                                      </p:cBhvr>
                                    </p:animEffect>
                                    <p:set>
                                      <p:cBhvr>
                                        <p:cTn id="2610" dur="1" fill="hold">
                                          <p:stCondLst>
                                            <p:cond delay="249"/>
                                          </p:stCondLst>
                                        </p:cTn>
                                        <p:tgtEl>
                                          <p:spTgt spid="804"/>
                                        </p:tgtEl>
                                        <p:attrNameLst>
                                          <p:attrName>style.visibility</p:attrName>
                                        </p:attrNameLst>
                                      </p:cBhvr>
                                      <p:to>
                                        <p:strVal val="hidden"/>
                                      </p:to>
                                    </p:set>
                                  </p:childTnLst>
                                </p:cTn>
                              </p:par>
                            </p:childTnLst>
                          </p:cTn>
                        </p:par>
                      </p:childTnLst>
                    </p:cTn>
                  </p:par>
                  <p:par>
                    <p:cTn id="2611" fill="hold">
                      <p:stCondLst>
                        <p:cond delay="indefinite"/>
                      </p:stCondLst>
                      <p:childTnLst>
                        <p:par>
                          <p:cTn id="2612" fill="hold">
                            <p:stCondLst>
                              <p:cond delay="0"/>
                            </p:stCondLst>
                            <p:childTnLst>
                              <p:par>
                                <p:cTn id="2613" presetID="10" presetClass="entr" presetSubtype="0" fill="hold" grpId="0" nodeType="clickEffect">
                                  <p:stCondLst>
                                    <p:cond delay="0"/>
                                  </p:stCondLst>
                                  <p:childTnLst>
                                    <p:set>
                                      <p:cBhvr>
                                        <p:cTn id="2614" dur="1" fill="hold">
                                          <p:stCondLst>
                                            <p:cond delay="0"/>
                                          </p:stCondLst>
                                        </p:cTn>
                                        <p:tgtEl>
                                          <p:spTgt spid="806"/>
                                        </p:tgtEl>
                                        <p:attrNameLst>
                                          <p:attrName>style.visibility</p:attrName>
                                        </p:attrNameLst>
                                      </p:cBhvr>
                                      <p:to>
                                        <p:strVal val="visible"/>
                                      </p:to>
                                    </p:set>
                                    <p:animEffect transition="in" filter="fade">
                                      <p:cBhvr>
                                        <p:cTn id="2615" dur="250"/>
                                        <p:tgtEl>
                                          <p:spTgt spid="806"/>
                                        </p:tgtEl>
                                      </p:cBhvr>
                                    </p:animEffect>
                                  </p:childTnLst>
                                </p:cTn>
                              </p:par>
                              <p:par>
                                <p:cTn id="2616" presetID="22" presetClass="entr" presetSubtype="8" fill="hold" grpId="0" nodeType="withEffect">
                                  <p:stCondLst>
                                    <p:cond delay="0"/>
                                  </p:stCondLst>
                                  <p:childTnLst>
                                    <p:set>
                                      <p:cBhvr>
                                        <p:cTn id="2617" dur="1" fill="hold">
                                          <p:stCondLst>
                                            <p:cond delay="0"/>
                                          </p:stCondLst>
                                        </p:cTn>
                                        <p:tgtEl>
                                          <p:spTgt spid="896"/>
                                        </p:tgtEl>
                                        <p:attrNameLst>
                                          <p:attrName>style.visibility</p:attrName>
                                        </p:attrNameLst>
                                      </p:cBhvr>
                                      <p:to>
                                        <p:strVal val="visible"/>
                                      </p:to>
                                    </p:set>
                                    <p:animEffect transition="in" filter="wipe(left)">
                                      <p:cBhvr>
                                        <p:cTn id="2618" dur="500"/>
                                        <p:tgtEl>
                                          <p:spTgt spid="896"/>
                                        </p:tgtEl>
                                      </p:cBhvr>
                                    </p:animEffect>
                                  </p:childTnLst>
                                </p:cTn>
                              </p:par>
                              <p:par>
                                <p:cTn id="2619" presetID="10" presetClass="exit" presetSubtype="0" fill="hold" grpId="1" nodeType="withEffect">
                                  <p:stCondLst>
                                    <p:cond delay="0"/>
                                  </p:stCondLst>
                                  <p:childTnLst>
                                    <p:animEffect transition="out" filter="fade">
                                      <p:cBhvr>
                                        <p:cTn id="2620" dur="250"/>
                                        <p:tgtEl>
                                          <p:spTgt spid="805"/>
                                        </p:tgtEl>
                                      </p:cBhvr>
                                    </p:animEffect>
                                    <p:set>
                                      <p:cBhvr>
                                        <p:cTn id="2621" dur="1" fill="hold">
                                          <p:stCondLst>
                                            <p:cond delay="249"/>
                                          </p:stCondLst>
                                        </p:cTn>
                                        <p:tgtEl>
                                          <p:spTgt spid="805"/>
                                        </p:tgtEl>
                                        <p:attrNameLst>
                                          <p:attrName>style.visibility</p:attrName>
                                        </p:attrNameLst>
                                      </p:cBhvr>
                                      <p:to>
                                        <p:strVal val="hidden"/>
                                      </p:to>
                                    </p:set>
                                  </p:childTnLst>
                                </p:cTn>
                              </p:par>
                            </p:childTnLst>
                          </p:cTn>
                        </p:par>
                      </p:childTnLst>
                    </p:cTn>
                  </p:par>
                  <p:par>
                    <p:cTn id="2622" fill="hold">
                      <p:stCondLst>
                        <p:cond delay="indefinite"/>
                      </p:stCondLst>
                      <p:childTnLst>
                        <p:par>
                          <p:cTn id="2623" fill="hold">
                            <p:stCondLst>
                              <p:cond delay="0"/>
                            </p:stCondLst>
                            <p:childTnLst>
                              <p:par>
                                <p:cTn id="2624" presetID="10" presetClass="entr" presetSubtype="0" fill="hold" grpId="0" nodeType="clickEffect">
                                  <p:stCondLst>
                                    <p:cond delay="0"/>
                                  </p:stCondLst>
                                  <p:childTnLst>
                                    <p:set>
                                      <p:cBhvr>
                                        <p:cTn id="2625" dur="1" fill="hold">
                                          <p:stCondLst>
                                            <p:cond delay="0"/>
                                          </p:stCondLst>
                                        </p:cTn>
                                        <p:tgtEl>
                                          <p:spTgt spid="807"/>
                                        </p:tgtEl>
                                        <p:attrNameLst>
                                          <p:attrName>style.visibility</p:attrName>
                                        </p:attrNameLst>
                                      </p:cBhvr>
                                      <p:to>
                                        <p:strVal val="visible"/>
                                      </p:to>
                                    </p:set>
                                    <p:animEffect transition="in" filter="fade">
                                      <p:cBhvr>
                                        <p:cTn id="2626" dur="250"/>
                                        <p:tgtEl>
                                          <p:spTgt spid="807"/>
                                        </p:tgtEl>
                                      </p:cBhvr>
                                    </p:animEffect>
                                  </p:childTnLst>
                                </p:cTn>
                              </p:par>
                              <p:par>
                                <p:cTn id="2627" presetID="22" presetClass="entr" presetSubtype="8" fill="hold" grpId="0" nodeType="withEffect">
                                  <p:stCondLst>
                                    <p:cond delay="0"/>
                                  </p:stCondLst>
                                  <p:childTnLst>
                                    <p:set>
                                      <p:cBhvr>
                                        <p:cTn id="2628" dur="1" fill="hold">
                                          <p:stCondLst>
                                            <p:cond delay="0"/>
                                          </p:stCondLst>
                                        </p:cTn>
                                        <p:tgtEl>
                                          <p:spTgt spid="897"/>
                                        </p:tgtEl>
                                        <p:attrNameLst>
                                          <p:attrName>style.visibility</p:attrName>
                                        </p:attrNameLst>
                                      </p:cBhvr>
                                      <p:to>
                                        <p:strVal val="visible"/>
                                      </p:to>
                                    </p:set>
                                    <p:animEffect transition="in" filter="wipe(left)">
                                      <p:cBhvr>
                                        <p:cTn id="2629" dur="500"/>
                                        <p:tgtEl>
                                          <p:spTgt spid="897"/>
                                        </p:tgtEl>
                                      </p:cBhvr>
                                    </p:animEffect>
                                  </p:childTnLst>
                                </p:cTn>
                              </p:par>
                              <p:par>
                                <p:cTn id="2630" presetID="10" presetClass="exit" presetSubtype="0" fill="hold" grpId="1" nodeType="withEffect">
                                  <p:stCondLst>
                                    <p:cond delay="0"/>
                                  </p:stCondLst>
                                  <p:childTnLst>
                                    <p:animEffect transition="out" filter="fade">
                                      <p:cBhvr>
                                        <p:cTn id="2631" dur="250"/>
                                        <p:tgtEl>
                                          <p:spTgt spid="806"/>
                                        </p:tgtEl>
                                      </p:cBhvr>
                                    </p:animEffect>
                                    <p:set>
                                      <p:cBhvr>
                                        <p:cTn id="2632" dur="1" fill="hold">
                                          <p:stCondLst>
                                            <p:cond delay="249"/>
                                          </p:stCondLst>
                                        </p:cTn>
                                        <p:tgtEl>
                                          <p:spTgt spid="806"/>
                                        </p:tgtEl>
                                        <p:attrNameLst>
                                          <p:attrName>style.visibility</p:attrName>
                                        </p:attrNameLst>
                                      </p:cBhvr>
                                      <p:to>
                                        <p:strVal val="hidden"/>
                                      </p:to>
                                    </p:set>
                                  </p:childTnLst>
                                </p:cTn>
                              </p:par>
                            </p:childTnLst>
                          </p:cTn>
                        </p:par>
                      </p:childTnLst>
                    </p:cTn>
                  </p:par>
                  <p:par>
                    <p:cTn id="2633" fill="hold">
                      <p:stCondLst>
                        <p:cond delay="indefinite"/>
                      </p:stCondLst>
                      <p:childTnLst>
                        <p:par>
                          <p:cTn id="2634" fill="hold">
                            <p:stCondLst>
                              <p:cond delay="0"/>
                            </p:stCondLst>
                            <p:childTnLst>
                              <p:par>
                                <p:cTn id="2635" presetID="10" presetClass="entr" presetSubtype="0" fill="hold" grpId="0" nodeType="clickEffect">
                                  <p:stCondLst>
                                    <p:cond delay="0"/>
                                  </p:stCondLst>
                                  <p:childTnLst>
                                    <p:set>
                                      <p:cBhvr>
                                        <p:cTn id="2636" dur="1" fill="hold">
                                          <p:stCondLst>
                                            <p:cond delay="0"/>
                                          </p:stCondLst>
                                        </p:cTn>
                                        <p:tgtEl>
                                          <p:spTgt spid="808"/>
                                        </p:tgtEl>
                                        <p:attrNameLst>
                                          <p:attrName>style.visibility</p:attrName>
                                        </p:attrNameLst>
                                      </p:cBhvr>
                                      <p:to>
                                        <p:strVal val="visible"/>
                                      </p:to>
                                    </p:set>
                                    <p:animEffect transition="in" filter="fade">
                                      <p:cBhvr>
                                        <p:cTn id="2637" dur="250"/>
                                        <p:tgtEl>
                                          <p:spTgt spid="808"/>
                                        </p:tgtEl>
                                      </p:cBhvr>
                                    </p:animEffect>
                                  </p:childTnLst>
                                </p:cTn>
                              </p:par>
                              <p:par>
                                <p:cTn id="2638" presetID="22" presetClass="entr" presetSubtype="8" fill="hold" grpId="0" nodeType="withEffect">
                                  <p:stCondLst>
                                    <p:cond delay="0"/>
                                  </p:stCondLst>
                                  <p:childTnLst>
                                    <p:set>
                                      <p:cBhvr>
                                        <p:cTn id="2639" dur="1" fill="hold">
                                          <p:stCondLst>
                                            <p:cond delay="0"/>
                                          </p:stCondLst>
                                        </p:cTn>
                                        <p:tgtEl>
                                          <p:spTgt spid="898"/>
                                        </p:tgtEl>
                                        <p:attrNameLst>
                                          <p:attrName>style.visibility</p:attrName>
                                        </p:attrNameLst>
                                      </p:cBhvr>
                                      <p:to>
                                        <p:strVal val="visible"/>
                                      </p:to>
                                    </p:set>
                                    <p:animEffect transition="in" filter="wipe(left)">
                                      <p:cBhvr>
                                        <p:cTn id="2640" dur="500"/>
                                        <p:tgtEl>
                                          <p:spTgt spid="898"/>
                                        </p:tgtEl>
                                      </p:cBhvr>
                                    </p:animEffect>
                                  </p:childTnLst>
                                </p:cTn>
                              </p:par>
                              <p:par>
                                <p:cTn id="2641" presetID="10" presetClass="exit" presetSubtype="0" fill="hold" grpId="1" nodeType="withEffect">
                                  <p:stCondLst>
                                    <p:cond delay="0"/>
                                  </p:stCondLst>
                                  <p:childTnLst>
                                    <p:animEffect transition="out" filter="fade">
                                      <p:cBhvr>
                                        <p:cTn id="2642" dur="250"/>
                                        <p:tgtEl>
                                          <p:spTgt spid="807"/>
                                        </p:tgtEl>
                                      </p:cBhvr>
                                    </p:animEffect>
                                    <p:set>
                                      <p:cBhvr>
                                        <p:cTn id="2643" dur="1" fill="hold">
                                          <p:stCondLst>
                                            <p:cond delay="249"/>
                                          </p:stCondLst>
                                        </p:cTn>
                                        <p:tgtEl>
                                          <p:spTgt spid="807"/>
                                        </p:tgtEl>
                                        <p:attrNameLst>
                                          <p:attrName>style.visibility</p:attrName>
                                        </p:attrNameLst>
                                      </p:cBhvr>
                                      <p:to>
                                        <p:strVal val="hidden"/>
                                      </p:to>
                                    </p:set>
                                  </p:childTnLst>
                                </p:cTn>
                              </p:par>
                            </p:childTnLst>
                          </p:cTn>
                        </p:par>
                      </p:childTnLst>
                    </p:cTn>
                  </p:par>
                  <p:par>
                    <p:cTn id="2644" fill="hold">
                      <p:stCondLst>
                        <p:cond delay="indefinite"/>
                      </p:stCondLst>
                      <p:childTnLst>
                        <p:par>
                          <p:cTn id="2645" fill="hold">
                            <p:stCondLst>
                              <p:cond delay="0"/>
                            </p:stCondLst>
                            <p:childTnLst>
                              <p:par>
                                <p:cTn id="2646" presetID="10" presetClass="entr" presetSubtype="0" fill="hold" grpId="0" nodeType="clickEffect">
                                  <p:stCondLst>
                                    <p:cond delay="0"/>
                                  </p:stCondLst>
                                  <p:childTnLst>
                                    <p:set>
                                      <p:cBhvr>
                                        <p:cTn id="2647" dur="1" fill="hold">
                                          <p:stCondLst>
                                            <p:cond delay="0"/>
                                          </p:stCondLst>
                                        </p:cTn>
                                        <p:tgtEl>
                                          <p:spTgt spid="809"/>
                                        </p:tgtEl>
                                        <p:attrNameLst>
                                          <p:attrName>style.visibility</p:attrName>
                                        </p:attrNameLst>
                                      </p:cBhvr>
                                      <p:to>
                                        <p:strVal val="visible"/>
                                      </p:to>
                                    </p:set>
                                    <p:animEffect transition="in" filter="fade">
                                      <p:cBhvr>
                                        <p:cTn id="2648" dur="250"/>
                                        <p:tgtEl>
                                          <p:spTgt spid="809"/>
                                        </p:tgtEl>
                                      </p:cBhvr>
                                    </p:animEffect>
                                  </p:childTnLst>
                                </p:cTn>
                              </p:par>
                              <p:par>
                                <p:cTn id="2649" presetID="22" presetClass="entr" presetSubtype="8" fill="hold" grpId="0" nodeType="withEffect">
                                  <p:stCondLst>
                                    <p:cond delay="0"/>
                                  </p:stCondLst>
                                  <p:childTnLst>
                                    <p:set>
                                      <p:cBhvr>
                                        <p:cTn id="2650" dur="1" fill="hold">
                                          <p:stCondLst>
                                            <p:cond delay="0"/>
                                          </p:stCondLst>
                                        </p:cTn>
                                        <p:tgtEl>
                                          <p:spTgt spid="899"/>
                                        </p:tgtEl>
                                        <p:attrNameLst>
                                          <p:attrName>style.visibility</p:attrName>
                                        </p:attrNameLst>
                                      </p:cBhvr>
                                      <p:to>
                                        <p:strVal val="visible"/>
                                      </p:to>
                                    </p:set>
                                    <p:animEffect transition="in" filter="wipe(left)">
                                      <p:cBhvr>
                                        <p:cTn id="2651" dur="500"/>
                                        <p:tgtEl>
                                          <p:spTgt spid="899"/>
                                        </p:tgtEl>
                                      </p:cBhvr>
                                    </p:animEffect>
                                  </p:childTnLst>
                                </p:cTn>
                              </p:par>
                              <p:par>
                                <p:cTn id="2652" presetID="10" presetClass="exit" presetSubtype="0" fill="hold" grpId="1" nodeType="withEffect">
                                  <p:stCondLst>
                                    <p:cond delay="0"/>
                                  </p:stCondLst>
                                  <p:childTnLst>
                                    <p:animEffect transition="out" filter="fade">
                                      <p:cBhvr>
                                        <p:cTn id="2653" dur="250"/>
                                        <p:tgtEl>
                                          <p:spTgt spid="808"/>
                                        </p:tgtEl>
                                      </p:cBhvr>
                                    </p:animEffect>
                                    <p:set>
                                      <p:cBhvr>
                                        <p:cTn id="2654" dur="1" fill="hold">
                                          <p:stCondLst>
                                            <p:cond delay="249"/>
                                          </p:stCondLst>
                                        </p:cTn>
                                        <p:tgtEl>
                                          <p:spTgt spid="808"/>
                                        </p:tgtEl>
                                        <p:attrNameLst>
                                          <p:attrName>style.visibility</p:attrName>
                                        </p:attrNameLst>
                                      </p:cBhvr>
                                      <p:to>
                                        <p:strVal val="hidden"/>
                                      </p:to>
                                    </p:set>
                                  </p:childTnLst>
                                </p:cTn>
                              </p:par>
                            </p:childTnLst>
                          </p:cTn>
                        </p:par>
                      </p:childTnLst>
                    </p:cTn>
                  </p:par>
                  <p:par>
                    <p:cTn id="2655" fill="hold">
                      <p:stCondLst>
                        <p:cond delay="indefinite"/>
                      </p:stCondLst>
                      <p:childTnLst>
                        <p:par>
                          <p:cTn id="2656" fill="hold">
                            <p:stCondLst>
                              <p:cond delay="0"/>
                            </p:stCondLst>
                            <p:childTnLst>
                              <p:par>
                                <p:cTn id="2657" presetID="10" presetClass="entr" presetSubtype="0" fill="hold" grpId="0" nodeType="clickEffect">
                                  <p:stCondLst>
                                    <p:cond delay="0"/>
                                  </p:stCondLst>
                                  <p:childTnLst>
                                    <p:set>
                                      <p:cBhvr>
                                        <p:cTn id="2658" dur="1" fill="hold">
                                          <p:stCondLst>
                                            <p:cond delay="0"/>
                                          </p:stCondLst>
                                        </p:cTn>
                                        <p:tgtEl>
                                          <p:spTgt spid="810"/>
                                        </p:tgtEl>
                                        <p:attrNameLst>
                                          <p:attrName>style.visibility</p:attrName>
                                        </p:attrNameLst>
                                      </p:cBhvr>
                                      <p:to>
                                        <p:strVal val="visible"/>
                                      </p:to>
                                    </p:set>
                                    <p:animEffect transition="in" filter="fade">
                                      <p:cBhvr>
                                        <p:cTn id="2659" dur="250"/>
                                        <p:tgtEl>
                                          <p:spTgt spid="810"/>
                                        </p:tgtEl>
                                      </p:cBhvr>
                                    </p:animEffect>
                                  </p:childTnLst>
                                </p:cTn>
                              </p:par>
                              <p:par>
                                <p:cTn id="2660" presetID="22" presetClass="entr" presetSubtype="8" fill="hold" grpId="0" nodeType="withEffect">
                                  <p:stCondLst>
                                    <p:cond delay="0"/>
                                  </p:stCondLst>
                                  <p:childTnLst>
                                    <p:set>
                                      <p:cBhvr>
                                        <p:cTn id="2661" dur="1" fill="hold">
                                          <p:stCondLst>
                                            <p:cond delay="0"/>
                                          </p:stCondLst>
                                        </p:cTn>
                                        <p:tgtEl>
                                          <p:spTgt spid="900"/>
                                        </p:tgtEl>
                                        <p:attrNameLst>
                                          <p:attrName>style.visibility</p:attrName>
                                        </p:attrNameLst>
                                      </p:cBhvr>
                                      <p:to>
                                        <p:strVal val="visible"/>
                                      </p:to>
                                    </p:set>
                                    <p:animEffect transition="in" filter="wipe(left)">
                                      <p:cBhvr>
                                        <p:cTn id="2662" dur="500"/>
                                        <p:tgtEl>
                                          <p:spTgt spid="900"/>
                                        </p:tgtEl>
                                      </p:cBhvr>
                                    </p:animEffect>
                                  </p:childTnLst>
                                </p:cTn>
                              </p:par>
                              <p:par>
                                <p:cTn id="2663" presetID="10" presetClass="exit" presetSubtype="0" fill="hold" grpId="1" nodeType="withEffect">
                                  <p:stCondLst>
                                    <p:cond delay="0"/>
                                  </p:stCondLst>
                                  <p:childTnLst>
                                    <p:animEffect transition="out" filter="fade">
                                      <p:cBhvr>
                                        <p:cTn id="2664" dur="250"/>
                                        <p:tgtEl>
                                          <p:spTgt spid="809"/>
                                        </p:tgtEl>
                                      </p:cBhvr>
                                    </p:animEffect>
                                    <p:set>
                                      <p:cBhvr>
                                        <p:cTn id="2665" dur="1" fill="hold">
                                          <p:stCondLst>
                                            <p:cond delay="249"/>
                                          </p:stCondLst>
                                        </p:cTn>
                                        <p:tgtEl>
                                          <p:spTgt spid="809"/>
                                        </p:tgtEl>
                                        <p:attrNameLst>
                                          <p:attrName>style.visibility</p:attrName>
                                        </p:attrNameLst>
                                      </p:cBhvr>
                                      <p:to>
                                        <p:strVal val="hidden"/>
                                      </p:to>
                                    </p:set>
                                  </p:childTnLst>
                                </p:cTn>
                              </p:par>
                            </p:childTnLst>
                          </p:cTn>
                        </p:par>
                      </p:childTnLst>
                    </p:cTn>
                  </p:par>
                  <p:par>
                    <p:cTn id="2666" fill="hold">
                      <p:stCondLst>
                        <p:cond delay="indefinite"/>
                      </p:stCondLst>
                      <p:childTnLst>
                        <p:par>
                          <p:cTn id="2667" fill="hold">
                            <p:stCondLst>
                              <p:cond delay="0"/>
                            </p:stCondLst>
                            <p:childTnLst>
                              <p:par>
                                <p:cTn id="2668" presetID="10" presetClass="entr" presetSubtype="0" fill="hold" grpId="0" nodeType="clickEffect">
                                  <p:stCondLst>
                                    <p:cond delay="0"/>
                                  </p:stCondLst>
                                  <p:childTnLst>
                                    <p:set>
                                      <p:cBhvr>
                                        <p:cTn id="2669" dur="1" fill="hold">
                                          <p:stCondLst>
                                            <p:cond delay="0"/>
                                          </p:stCondLst>
                                        </p:cTn>
                                        <p:tgtEl>
                                          <p:spTgt spid="811"/>
                                        </p:tgtEl>
                                        <p:attrNameLst>
                                          <p:attrName>style.visibility</p:attrName>
                                        </p:attrNameLst>
                                      </p:cBhvr>
                                      <p:to>
                                        <p:strVal val="visible"/>
                                      </p:to>
                                    </p:set>
                                    <p:animEffect transition="in" filter="fade">
                                      <p:cBhvr>
                                        <p:cTn id="2670" dur="250"/>
                                        <p:tgtEl>
                                          <p:spTgt spid="811"/>
                                        </p:tgtEl>
                                      </p:cBhvr>
                                    </p:animEffect>
                                  </p:childTnLst>
                                </p:cTn>
                              </p:par>
                              <p:par>
                                <p:cTn id="2671" presetID="22" presetClass="entr" presetSubtype="8" fill="hold" grpId="0" nodeType="withEffect">
                                  <p:stCondLst>
                                    <p:cond delay="0"/>
                                  </p:stCondLst>
                                  <p:childTnLst>
                                    <p:set>
                                      <p:cBhvr>
                                        <p:cTn id="2672" dur="1" fill="hold">
                                          <p:stCondLst>
                                            <p:cond delay="0"/>
                                          </p:stCondLst>
                                        </p:cTn>
                                        <p:tgtEl>
                                          <p:spTgt spid="901"/>
                                        </p:tgtEl>
                                        <p:attrNameLst>
                                          <p:attrName>style.visibility</p:attrName>
                                        </p:attrNameLst>
                                      </p:cBhvr>
                                      <p:to>
                                        <p:strVal val="visible"/>
                                      </p:to>
                                    </p:set>
                                    <p:animEffect transition="in" filter="wipe(left)">
                                      <p:cBhvr>
                                        <p:cTn id="2673" dur="500"/>
                                        <p:tgtEl>
                                          <p:spTgt spid="901"/>
                                        </p:tgtEl>
                                      </p:cBhvr>
                                    </p:animEffect>
                                  </p:childTnLst>
                                </p:cTn>
                              </p:par>
                              <p:par>
                                <p:cTn id="2674" presetID="10" presetClass="exit" presetSubtype="0" fill="hold" grpId="1" nodeType="withEffect">
                                  <p:stCondLst>
                                    <p:cond delay="0"/>
                                  </p:stCondLst>
                                  <p:childTnLst>
                                    <p:animEffect transition="out" filter="fade">
                                      <p:cBhvr>
                                        <p:cTn id="2675" dur="250"/>
                                        <p:tgtEl>
                                          <p:spTgt spid="810"/>
                                        </p:tgtEl>
                                      </p:cBhvr>
                                    </p:animEffect>
                                    <p:set>
                                      <p:cBhvr>
                                        <p:cTn id="2676" dur="1" fill="hold">
                                          <p:stCondLst>
                                            <p:cond delay="249"/>
                                          </p:stCondLst>
                                        </p:cTn>
                                        <p:tgtEl>
                                          <p:spTgt spid="810"/>
                                        </p:tgtEl>
                                        <p:attrNameLst>
                                          <p:attrName>style.visibility</p:attrName>
                                        </p:attrNameLst>
                                      </p:cBhvr>
                                      <p:to>
                                        <p:strVal val="hidden"/>
                                      </p:to>
                                    </p:set>
                                  </p:childTnLst>
                                </p:cTn>
                              </p:par>
                            </p:childTnLst>
                          </p:cTn>
                        </p:par>
                      </p:childTnLst>
                    </p:cTn>
                  </p:par>
                  <p:par>
                    <p:cTn id="2677" fill="hold">
                      <p:stCondLst>
                        <p:cond delay="indefinite"/>
                      </p:stCondLst>
                      <p:childTnLst>
                        <p:par>
                          <p:cTn id="2678" fill="hold">
                            <p:stCondLst>
                              <p:cond delay="0"/>
                            </p:stCondLst>
                            <p:childTnLst>
                              <p:par>
                                <p:cTn id="2679" presetID="10" presetClass="entr" presetSubtype="0" fill="hold" grpId="0" nodeType="clickEffect">
                                  <p:stCondLst>
                                    <p:cond delay="0"/>
                                  </p:stCondLst>
                                  <p:childTnLst>
                                    <p:set>
                                      <p:cBhvr>
                                        <p:cTn id="2680" dur="1" fill="hold">
                                          <p:stCondLst>
                                            <p:cond delay="0"/>
                                          </p:stCondLst>
                                        </p:cTn>
                                        <p:tgtEl>
                                          <p:spTgt spid="812"/>
                                        </p:tgtEl>
                                        <p:attrNameLst>
                                          <p:attrName>style.visibility</p:attrName>
                                        </p:attrNameLst>
                                      </p:cBhvr>
                                      <p:to>
                                        <p:strVal val="visible"/>
                                      </p:to>
                                    </p:set>
                                    <p:animEffect transition="in" filter="fade">
                                      <p:cBhvr>
                                        <p:cTn id="2681" dur="250"/>
                                        <p:tgtEl>
                                          <p:spTgt spid="812"/>
                                        </p:tgtEl>
                                      </p:cBhvr>
                                    </p:animEffect>
                                  </p:childTnLst>
                                </p:cTn>
                              </p:par>
                              <p:par>
                                <p:cTn id="2682" presetID="22" presetClass="entr" presetSubtype="8" fill="hold" grpId="0" nodeType="withEffect">
                                  <p:stCondLst>
                                    <p:cond delay="0"/>
                                  </p:stCondLst>
                                  <p:childTnLst>
                                    <p:set>
                                      <p:cBhvr>
                                        <p:cTn id="2683" dur="1" fill="hold">
                                          <p:stCondLst>
                                            <p:cond delay="0"/>
                                          </p:stCondLst>
                                        </p:cTn>
                                        <p:tgtEl>
                                          <p:spTgt spid="902"/>
                                        </p:tgtEl>
                                        <p:attrNameLst>
                                          <p:attrName>style.visibility</p:attrName>
                                        </p:attrNameLst>
                                      </p:cBhvr>
                                      <p:to>
                                        <p:strVal val="visible"/>
                                      </p:to>
                                    </p:set>
                                    <p:animEffect transition="in" filter="wipe(left)">
                                      <p:cBhvr>
                                        <p:cTn id="2684" dur="500"/>
                                        <p:tgtEl>
                                          <p:spTgt spid="902"/>
                                        </p:tgtEl>
                                      </p:cBhvr>
                                    </p:animEffect>
                                  </p:childTnLst>
                                </p:cTn>
                              </p:par>
                              <p:par>
                                <p:cTn id="2685" presetID="10" presetClass="exit" presetSubtype="0" fill="hold" grpId="1" nodeType="withEffect">
                                  <p:stCondLst>
                                    <p:cond delay="0"/>
                                  </p:stCondLst>
                                  <p:childTnLst>
                                    <p:animEffect transition="out" filter="fade">
                                      <p:cBhvr>
                                        <p:cTn id="2686" dur="250"/>
                                        <p:tgtEl>
                                          <p:spTgt spid="811"/>
                                        </p:tgtEl>
                                      </p:cBhvr>
                                    </p:animEffect>
                                    <p:set>
                                      <p:cBhvr>
                                        <p:cTn id="2687" dur="1" fill="hold">
                                          <p:stCondLst>
                                            <p:cond delay="249"/>
                                          </p:stCondLst>
                                        </p:cTn>
                                        <p:tgtEl>
                                          <p:spTgt spid="811"/>
                                        </p:tgtEl>
                                        <p:attrNameLst>
                                          <p:attrName>style.visibility</p:attrName>
                                        </p:attrNameLst>
                                      </p:cBhvr>
                                      <p:to>
                                        <p:strVal val="hidden"/>
                                      </p:to>
                                    </p:set>
                                  </p:childTnLst>
                                </p:cTn>
                              </p:par>
                            </p:childTnLst>
                          </p:cTn>
                        </p:par>
                      </p:childTnLst>
                    </p:cTn>
                  </p:par>
                  <p:par>
                    <p:cTn id="2688" fill="hold">
                      <p:stCondLst>
                        <p:cond delay="indefinite"/>
                      </p:stCondLst>
                      <p:childTnLst>
                        <p:par>
                          <p:cTn id="2689" fill="hold">
                            <p:stCondLst>
                              <p:cond delay="0"/>
                            </p:stCondLst>
                            <p:childTnLst>
                              <p:par>
                                <p:cTn id="2690" presetID="10" presetClass="entr" presetSubtype="0" fill="hold" grpId="0" nodeType="clickEffect">
                                  <p:stCondLst>
                                    <p:cond delay="0"/>
                                  </p:stCondLst>
                                  <p:childTnLst>
                                    <p:set>
                                      <p:cBhvr>
                                        <p:cTn id="2691" dur="1" fill="hold">
                                          <p:stCondLst>
                                            <p:cond delay="0"/>
                                          </p:stCondLst>
                                        </p:cTn>
                                        <p:tgtEl>
                                          <p:spTgt spid="813"/>
                                        </p:tgtEl>
                                        <p:attrNameLst>
                                          <p:attrName>style.visibility</p:attrName>
                                        </p:attrNameLst>
                                      </p:cBhvr>
                                      <p:to>
                                        <p:strVal val="visible"/>
                                      </p:to>
                                    </p:set>
                                    <p:animEffect transition="in" filter="fade">
                                      <p:cBhvr>
                                        <p:cTn id="2692" dur="250"/>
                                        <p:tgtEl>
                                          <p:spTgt spid="813"/>
                                        </p:tgtEl>
                                      </p:cBhvr>
                                    </p:animEffect>
                                  </p:childTnLst>
                                </p:cTn>
                              </p:par>
                              <p:par>
                                <p:cTn id="2693" presetID="22" presetClass="entr" presetSubtype="8" fill="hold" grpId="0" nodeType="withEffect">
                                  <p:stCondLst>
                                    <p:cond delay="0"/>
                                  </p:stCondLst>
                                  <p:childTnLst>
                                    <p:set>
                                      <p:cBhvr>
                                        <p:cTn id="2694" dur="1" fill="hold">
                                          <p:stCondLst>
                                            <p:cond delay="0"/>
                                          </p:stCondLst>
                                        </p:cTn>
                                        <p:tgtEl>
                                          <p:spTgt spid="903"/>
                                        </p:tgtEl>
                                        <p:attrNameLst>
                                          <p:attrName>style.visibility</p:attrName>
                                        </p:attrNameLst>
                                      </p:cBhvr>
                                      <p:to>
                                        <p:strVal val="visible"/>
                                      </p:to>
                                    </p:set>
                                    <p:animEffect transition="in" filter="wipe(left)">
                                      <p:cBhvr>
                                        <p:cTn id="2695" dur="500"/>
                                        <p:tgtEl>
                                          <p:spTgt spid="903"/>
                                        </p:tgtEl>
                                      </p:cBhvr>
                                    </p:animEffect>
                                  </p:childTnLst>
                                </p:cTn>
                              </p:par>
                              <p:par>
                                <p:cTn id="2696" presetID="10" presetClass="exit" presetSubtype="0" fill="hold" grpId="1" nodeType="withEffect">
                                  <p:stCondLst>
                                    <p:cond delay="0"/>
                                  </p:stCondLst>
                                  <p:childTnLst>
                                    <p:animEffect transition="out" filter="fade">
                                      <p:cBhvr>
                                        <p:cTn id="2697" dur="250"/>
                                        <p:tgtEl>
                                          <p:spTgt spid="812"/>
                                        </p:tgtEl>
                                      </p:cBhvr>
                                    </p:animEffect>
                                    <p:set>
                                      <p:cBhvr>
                                        <p:cTn id="2698" dur="1" fill="hold">
                                          <p:stCondLst>
                                            <p:cond delay="249"/>
                                          </p:stCondLst>
                                        </p:cTn>
                                        <p:tgtEl>
                                          <p:spTgt spid="812"/>
                                        </p:tgtEl>
                                        <p:attrNameLst>
                                          <p:attrName>style.visibility</p:attrName>
                                        </p:attrNameLst>
                                      </p:cBhvr>
                                      <p:to>
                                        <p:strVal val="hidden"/>
                                      </p:to>
                                    </p:set>
                                  </p:childTnLst>
                                </p:cTn>
                              </p:par>
                            </p:childTnLst>
                          </p:cTn>
                        </p:par>
                      </p:childTnLst>
                    </p:cTn>
                  </p:par>
                  <p:par>
                    <p:cTn id="2699" fill="hold">
                      <p:stCondLst>
                        <p:cond delay="indefinite"/>
                      </p:stCondLst>
                      <p:childTnLst>
                        <p:par>
                          <p:cTn id="2700" fill="hold">
                            <p:stCondLst>
                              <p:cond delay="0"/>
                            </p:stCondLst>
                            <p:childTnLst>
                              <p:par>
                                <p:cTn id="2701" presetID="10" presetClass="entr" presetSubtype="0" fill="hold" grpId="0" nodeType="clickEffect">
                                  <p:stCondLst>
                                    <p:cond delay="0"/>
                                  </p:stCondLst>
                                  <p:childTnLst>
                                    <p:set>
                                      <p:cBhvr>
                                        <p:cTn id="2702" dur="1" fill="hold">
                                          <p:stCondLst>
                                            <p:cond delay="0"/>
                                          </p:stCondLst>
                                        </p:cTn>
                                        <p:tgtEl>
                                          <p:spTgt spid="814"/>
                                        </p:tgtEl>
                                        <p:attrNameLst>
                                          <p:attrName>style.visibility</p:attrName>
                                        </p:attrNameLst>
                                      </p:cBhvr>
                                      <p:to>
                                        <p:strVal val="visible"/>
                                      </p:to>
                                    </p:set>
                                    <p:animEffect transition="in" filter="fade">
                                      <p:cBhvr>
                                        <p:cTn id="2703" dur="250"/>
                                        <p:tgtEl>
                                          <p:spTgt spid="814"/>
                                        </p:tgtEl>
                                      </p:cBhvr>
                                    </p:animEffect>
                                  </p:childTnLst>
                                </p:cTn>
                              </p:par>
                              <p:par>
                                <p:cTn id="2704" presetID="22" presetClass="entr" presetSubtype="8" fill="hold" grpId="0" nodeType="withEffect">
                                  <p:stCondLst>
                                    <p:cond delay="0"/>
                                  </p:stCondLst>
                                  <p:childTnLst>
                                    <p:set>
                                      <p:cBhvr>
                                        <p:cTn id="2705" dur="1" fill="hold">
                                          <p:stCondLst>
                                            <p:cond delay="0"/>
                                          </p:stCondLst>
                                        </p:cTn>
                                        <p:tgtEl>
                                          <p:spTgt spid="904"/>
                                        </p:tgtEl>
                                        <p:attrNameLst>
                                          <p:attrName>style.visibility</p:attrName>
                                        </p:attrNameLst>
                                      </p:cBhvr>
                                      <p:to>
                                        <p:strVal val="visible"/>
                                      </p:to>
                                    </p:set>
                                    <p:animEffect transition="in" filter="wipe(left)">
                                      <p:cBhvr>
                                        <p:cTn id="2706" dur="500"/>
                                        <p:tgtEl>
                                          <p:spTgt spid="904"/>
                                        </p:tgtEl>
                                      </p:cBhvr>
                                    </p:animEffect>
                                  </p:childTnLst>
                                </p:cTn>
                              </p:par>
                              <p:par>
                                <p:cTn id="2707" presetID="10" presetClass="exit" presetSubtype="0" fill="hold" grpId="1" nodeType="withEffect">
                                  <p:stCondLst>
                                    <p:cond delay="0"/>
                                  </p:stCondLst>
                                  <p:childTnLst>
                                    <p:animEffect transition="out" filter="fade">
                                      <p:cBhvr>
                                        <p:cTn id="2708" dur="250"/>
                                        <p:tgtEl>
                                          <p:spTgt spid="813"/>
                                        </p:tgtEl>
                                      </p:cBhvr>
                                    </p:animEffect>
                                    <p:set>
                                      <p:cBhvr>
                                        <p:cTn id="2709" dur="1" fill="hold">
                                          <p:stCondLst>
                                            <p:cond delay="249"/>
                                          </p:stCondLst>
                                        </p:cTn>
                                        <p:tgtEl>
                                          <p:spTgt spid="813"/>
                                        </p:tgtEl>
                                        <p:attrNameLst>
                                          <p:attrName>style.visibility</p:attrName>
                                        </p:attrNameLst>
                                      </p:cBhvr>
                                      <p:to>
                                        <p:strVal val="hidden"/>
                                      </p:to>
                                    </p:set>
                                  </p:childTnLst>
                                </p:cTn>
                              </p:par>
                            </p:childTnLst>
                          </p:cTn>
                        </p:par>
                      </p:childTnLst>
                    </p:cTn>
                  </p:par>
                  <p:par>
                    <p:cTn id="2710" fill="hold">
                      <p:stCondLst>
                        <p:cond delay="indefinite"/>
                      </p:stCondLst>
                      <p:childTnLst>
                        <p:par>
                          <p:cTn id="2711" fill="hold">
                            <p:stCondLst>
                              <p:cond delay="0"/>
                            </p:stCondLst>
                            <p:childTnLst>
                              <p:par>
                                <p:cTn id="2712" presetID="10" presetClass="entr" presetSubtype="0" fill="hold" grpId="0" nodeType="clickEffect">
                                  <p:stCondLst>
                                    <p:cond delay="0"/>
                                  </p:stCondLst>
                                  <p:childTnLst>
                                    <p:set>
                                      <p:cBhvr>
                                        <p:cTn id="2713" dur="1" fill="hold">
                                          <p:stCondLst>
                                            <p:cond delay="0"/>
                                          </p:stCondLst>
                                        </p:cTn>
                                        <p:tgtEl>
                                          <p:spTgt spid="815"/>
                                        </p:tgtEl>
                                        <p:attrNameLst>
                                          <p:attrName>style.visibility</p:attrName>
                                        </p:attrNameLst>
                                      </p:cBhvr>
                                      <p:to>
                                        <p:strVal val="visible"/>
                                      </p:to>
                                    </p:set>
                                    <p:animEffect transition="in" filter="fade">
                                      <p:cBhvr>
                                        <p:cTn id="2714" dur="250"/>
                                        <p:tgtEl>
                                          <p:spTgt spid="815"/>
                                        </p:tgtEl>
                                      </p:cBhvr>
                                    </p:animEffect>
                                  </p:childTnLst>
                                </p:cTn>
                              </p:par>
                              <p:par>
                                <p:cTn id="2715" presetID="22" presetClass="entr" presetSubtype="8" fill="hold" grpId="0" nodeType="withEffect">
                                  <p:stCondLst>
                                    <p:cond delay="0"/>
                                  </p:stCondLst>
                                  <p:childTnLst>
                                    <p:set>
                                      <p:cBhvr>
                                        <p:cTn id="2716" dur="1" fill="hold">
                                          <p:stCondLst>
                                            <p:cond delay="0"/>
                                          </p:stCondLst>
                                        </p:cTn>
                                        <p:tgtEl>
                                          <p:spTgt spid="905"/>
                                        </p:tgtEl>
                                        <p:attrNameLst>
                                          <p:attrName>style.visibility</p:attrName>
                                        </p:attrNameLst>
                                      </p:cBhvr>
                                      <p:to>
                                        <p:strVal val="visible"/>
                                      </p:to>
                                    </p:set>
                                    <p:animEffect transition="in" filter="wipe(left)">
                                      <p:cBhvr>
                                        <p:cTn id="2717" dur="500"/>
                                        <p:tgtEl>
                                          <p:spTgt spid="905"/>
                                        </p:tgtEl>
                                      </p:cBhvr>
                                    </p:animEffect>
                                  </p:childTnLst>
                                </p:cTn>
                              </p:par>
                              <p:par>
                                <p:cTn id="2718" presetID="10" presetClass="exit" presetSubtype="0" fill="hold" grpId="1" nodeType="withEffect">
                                  <p:stCondLst>
                                    <p:cond delay="0"/>
                                  </p:stCondLst>
                                  <p:childTnLst>
                                    <p:animEffect transition="out" filter="fade">
                                      <p:cBhvr>
                                        <p:cTn id="2719" dur="250"/>
                                        <p:tgtEl>
                                          <p:spTgt spid="814"/>
                                        </p:tgtEl>
                                      </p:cBhvr>
                                    </p:animEffect>
                                    <p:set>
                                      <p:cBhvr>
                                        <p:cTn id="2720" dur="1" fill="hold">
                                          <p:stCondLst>
                                            <p:cond delay="249"/>
                                          </p:stCondLst>
                                        </p:cTn>
                                        <p:tgtEl>
                                          <p:spTgt spid="814"/>
                                        </p:tgtEl>
                                        <p:attrNameLst>
                                          <p:attrName>style.visibility</p:attrName>
                                        </p:attrNameLst>
                                      </p:cBhvr>
                                      <p:to>
                                        <p:strVal val="hidden"/>
                                      </p:to>
                                    </p:set>
                                  </p:childTnLst>
                                </p:cTn>
                              </p:par>
                            </p:childTnLst>
                          </p:cTn>
                        </p:par>
                      </p:childTnLst>
                    </p:cTn>
                  </p:par>
                  <p:par>
                    <p:cTn id="2721" fill="hold">
                      <p:stCondLst>
                        <p:cond delay="indefinite"/>
                      </p:stCondLst>
                      <p:childTnLst>
                        <p:par>
                          <p:cTn id="2722" fill="hold">
                            <p:stCondLst>
                              <p:cond delay="0"/>
                            </p:stCondLst>
                            <p:childTnLst>
                              <p:par>
                                <p:cTn id="2723" presetID="10" presetClass="entr" presetSubtype="0" fill="hold" grpId="0" nodeType="clickEffect">
                                  <p:stCondLst>
                                    <p:cond delay="0"/>
                                  </p:stCondLst>
                                  <p:childTnLst>
                                    <p:set>
                                      <p:cBhvr>
                                        <p:cTn id="2724" dur="1" fill="hold">
                                          <p:stCondLst>
                                            <p:cond delay="0"/>
                                          </p:stCondLst>
                                        </p:cTn>
                                        <p:tgtEl>
                                          <p:spTgt spid="816"/>
                                        </p:tgtEl>
                                        <p:attrNameLst>
                                          <p:attrName>style.visibility</p:attrName>
                                        </p:attrNameLst>
                                      </p:cBhvr>
                                      <p:to>
                                        <p:strVal val="visible"/>
                                      </p:to>
                                    </p:set>
                                    <p:animEffect transition="in" filter="fade">
                                      <p:cBhvr>
                                        <p:cTn id="2725" dur="250"/>
                                        <p:tgtEl>
                                          <p:spTgt spid="816"/>
                                        </p:tgtEl>
                                      </p:cBhvr>
                                    </p:animEffect>
                                  </p:childTnLst>
                                </p:cTn>
                              </p:par>
                              <p:par>
                                <p:cTn id="2726" presetID="22" presetClass="entr" presetSubtype="8" fill="hold" grpId="0" nodeType="withEffect">
                                  <p:stCondLst>
                                    <p:cond delay="0"/>
                                  </p:stCondLst>
                                  <p:childTnLst>
                                    <p:set>
                                      <p:cBhvr>
                                        <p:cTn id="2727" dur="1" fill="hold">
                                          <p:stCondLst>
                                            <p:cond delay="0"/>
                                          </p:stCondLst>
                                        </p:cTn>
                                        <p:tgtEl>
                                          <p:spTgt spid="906"/>
                                        </p:tgtEl>
                                        <p:attrNameLst>
                                          <p:attrName>style.visibility</p:attrName>
                                        </p:attrNameLst>
                                      </p:cBhvr>
                                      <p:to>
                                        <p:strVal val="visible"/>
                                      </p:to>
                                    </p:set>
                                    <p:animEffect transition="in" filter="wipe(left)">
                                      <p:cBhvr>
                                        <p:cTn id="2728" dur="500"/>
                                        <p:tgtEl>
                                          <p:spTgt spid="906"/>
                                        </p:tgtEl>
                                      </p:cBhvr>
                                    </p:animEffect>
                                  </p:childTnLst>
                                </p:cTn>
                              </p:par>
                              <p:par>
                                <p:cTn id="2729" presetID="10" presetClass="exit" presetSubtype="0" fill="hold" grpId="1" nodeType="withEffect">
                                  <p:stCondLst>
                                    <p:cond delay="0"/>
                                  </p:stCondLst>
                                  <p:childTnLst>
                                    <p:animEffect transition="out" filter="fade">
                                      <p:cBhvr>
                                        <p:cTn id="2730" dur="250"/>
                                        <p:tgtEl>
                                          <p:spTgt spid="815"/>
                                        </p:tgtEl>
                                      </p:cBhvr>
                                    </p:animEffect>
                                    <p:set>
                                      <p:cBhvr>
                                        <p:cTn id="2731" dur="1" fill="hold">
                                          <p:stCondLst>
                                            <p:cond delay="249"/>
                                          </p:stCondLst>
                                        </p:cTn>
                                        <p:tgtEl>
                                          <p:spTgt spid="815"/>
                                        </p:tgtEl>
                                        <p:attrNameLst>
                                          <p:attrName>style.visibility</p:attrName>
                                        </p:attrNameLst>
                                      </p:cBhvr>
                                      <p:to>
                                        <p:strVal val="hidden"/>
                                      </p:to>
                                    </p:set>
                                  </p:childTnLst>
                                </p:cTn>
                              </p:par>
                            </p:childTnLst>
                          </p:cTn>
                        </p:par>
                      </p:childTnLst>
                    </p:cTn>
                  </p:par>
                  <p:par>
                    <p:cTn id="2732" fill="hold">
                      <p:stCondLst>
                        <p:cond delay="indefinite"/>
                      </p:stCondLst>
                      <p:childTnLst>
                        <p:par>
                          <p:cTn id="2733" fill="hold">
                            <p:stCondLst>
                              <p:cond delay="0"/>
                            </p:stCondLst>
                            <p:childTnLst>
                              <p:par>
                                <p:cTn id="2734" presetID="10" presetClass="entr" presetSubtype="0" fill="hold" grpId="0" nodeType="clickEffect">
                                  <p:stCondLst>
                                    <p:cond delay="0"/>
                                  </p:stCondLst>
                                  <p:childTnLst>
                                    <p:set>
                                      <p:cBhvr>
                                        <p:cTn id="2735" dur="1" fill="hold">
                                          <p:stCondLst>
                                            <p:cond delay="0"/>
                                          </p:stCondLst>
                                        </p:cTn>
                                        <p:tgtEl>
                                          <p:spTgt spid="817"/>
                                        </p:tgtEl>
                                        <p:attrNameLst>
                                          <p:attrName>style.visibility</p:attrName>
                                        </p:attrNameLst>
                                      </p:cBhvr>
                                      <p:to>
                                        <p:strVal val="visible"/>
                                      </p:to>
                                    </p:set>
                                    <p:animEffect transition="in" filter="fade">
                                      <p:cBhvr>
                                        <p:cTn id="2736" dur="250"/>
                                        <p:tgtEl>
                                          <p:spTgt spid="817"/>
                                        </p:tgtEl>
                                      </p:cBhvr>
                                    </p:animEffect>
                                  </p:childTnLst>
                                </p:cTn>
                              </p:par>
                              <p:par>
                                <p:cTn id="2737" presetID="22" presetClass="entr" presetSubtype="8" fill="hold" grpId="0" nodeType="withEffect">
                                  <p:stCondLst>
                                    <p:cond delay="0"/>
                                  </p:stCondLst>
                                  <p:childTnLst>
                                    <p:set>
                                      <p:cBhvr>
                                        <p:cTn id="2738" dur="1" fill="hold">
                                          <p:stCondLst>
                                            <p:cond delay="0"/>
                                          </p:stCondLst>
                                        </p:cTn>
                                        <p:tgtEl>
                                          <p:spTgt spid="907"/>
                                        </p:tgtEl>
                                        <p:attrNameLst>
                                          <p:attrName>style.visibility</p:attrName>
                                        </p:attrNameLst>
                                      </p:cBhvr>
                                      <p:to>
                                        <p:strVal val="visible"/>
                                      </p:to>
                                    </p:set>
                                    <p:animEffect transition="in" filter="wipe(left)">
                                      <p:cBhvr>
                                        <p:cTn id="2739" dur="500"/>
                                        <p:tgtEl>
                                          <p:spTgt spid="907"/>
                                        </p:tgtEl>
                                      </p:cBhvr>
                                    </p:animEffect>
                                  </p:childTnLst>
                                </p:cTn>
                              </p:par>
                              <p:par>
                                <p:cTn id="2740" presetID="10" presetClass="exit" presetSubtype="0" fill="hold" grpId="1" nodeType="withEffect">
                                  <p:stCondLst>
                                    <p:cond delay="0"/>
                                  </p:stCondLst>
                                  <p:childTnLst>
                                    <p:animEffect transition="out" filter="fade">
                                      <p:cBhvr>
                                        <p:cTn id="2741" dur="250"/>
                                        <p:tgtEl>
                                          <p:spTgt spid="816"/>
                                        </p:tgtEl>
                                      </p:cBhvr>
                                    </p:animEffect>
                                    <p:set>
                                      <p:cBhvr>
                                        <p:cTn id="2742" dur="1" fill="hold">
                                          <p:stCondLst>
                                            <p:cond delay="249"/>
                                          </p:stCondLst>
                                        </p:cTn>
                                        <p:tgtEl>
                                          <p:spTgt spid="816"/>
                                        </p:tgtEl>
                                        <p:attrNameLst>
                                          <p:attrName>style.visibility</p:attrName>
                                        </p:attrNameLst>
                                      </p:cBhvr>
                                      <p:to>
                                        <p:strVal val="hidden"/>
                                      </p:to>
                                    </p:set>
                                  </p:childTnLst>
                                </p:cTn>
                              </p:par>
                            </p:childTnLst>
                          </p:cTn>
                        </p:par>
                      </p:childTnLst>
                    </p:cTn>
                  </p:par>
                  <p:par>
                    <p:cTn id="2743" fill="hold">
                      <p:stCondLst>
                        <p:cond delay="indefinite"/>
                      </p:stCondLst>
                      <p:childTnLst>
                        <p:par>
                          <p:cTn id="2744" fill="hold">
                            <p:stCondLst>
                              <p:cond delay="0"/>
                            </p:stCondLst>
                            <p:childTnLst>
                              <p:par>
                                <p:cTn id="2745" presetID="10" presetClass="entr" presetSubtype="0" fill="hold" grpId="0" nodeType="clickEffect">
                                  <p:stCondLst>
                                    <p:cond delay="0"/>
                                  </p:stCondLst>
                                  <p:childTnLst>
                                    <p:set>
                                      <p:cBhvr>
                                        <p:cTn id="2746" dur="1" fill="hold">
                                          <p:stCondLst>
                                            <p:cond delay="0"/>
                                          </p:stCondLst>
                                        </p:cTn>
                                        <p:tgtEl>
                                          <p:spTgt spid="818"/>
                                        </p:tgtEl>
                                        <p:attrNameLst>
                                          <p:attrName>style.visibility</p:attrName>
                                        </p:attrNameLst>
                                      </p:cBhvr>
                                      <p:to>
                                        <p:strVal val="visible"/>
                                      </p:to>
                                    </p:set>
                                    <p:animEffect transition="in" filter="fade">
                                      <p:cBhvr>
                                        <p:cTn id="2747" dur="250"/>
                                        <p:tgtEl>
                                          <p:spTgt spid="818"/>
                                        </p:tgtEl>
                                      </p:cBhvr>
                                    </p:animEffect>
                                  </p:childTnLst>
                                </p:cTn>
                              </p:par>
                              <p:par>
                                <p:cTn id="2748" presetID="22" presetClass="entr" presetSubtype="8" fill="hold" grpId="0" nodeType="withEffect">
                                  <p:stCondLst>
                                    <p:cond delay="0"/>
                                  </p:stCondLst>
                                  <p:childTnLst>
                                    <p:set>
                                      <p:cBhvr>
                                        <p:cTn id="2749" dur="1" fill="hold">
                                          <p:stCondLst>
                                            <p:cond delay="0"/>
                                          </p:stCondLst>
                                        </p:cTn>
                                        <p:tgtEl>
                                          <p:spTgt spid="908"/>
                                        </p:tgtEl>
                                        <p:attrNameLst>
                                          <p:attrName>style.visibility</p:attrName>
                                        </p:attrNameLst>
                                      </p:cBhvr>
                                      <p:to>
                                        <p:strVal val="visible"/>
                                      </p:to>
                                    </p:set>
                                    <p:animEffect transition="in" filter="wipe(left)">
                                      <p:cBhvr>
                                        <p:cTn id="2750" dur="500"/>
                                        <p:tgtEl>
                                          <p:spTgt spid="908"/>
                                        </p:tgtEl>
                                      </p:cBhvr>
                                    </p:animEffect>
                                  </p:childTnLst>
                                </p:cTn>
                              </p:par>
                              <p:par>
                                <p:cTn id="2751" presetID="10" presetClass="exit" presetSubtype="0" fill="hold" grpId="1" nodeType="withEffect">
                                  <p:stCondLst>
                                    <p:cond delay="0"/>
                                  </p:stCondLst>
                                  <p:childTnLst>
                                    <p:animEffect transition="out" filter="fade">
                                      <p:cBhvr>
                                        <p:cTn id="2752" dur="250"/>
                                        <p:tgtEl>
                                          <p:spTgt spid="817"/>
                                        </p:tgtEl>
                                      </p:cBhvr>
                                    </p:animEffect>
                                    <p:set>
                                      <p:cBhvr>
                                        <p:cTn id="2753" dur="1" fill="hold">
                                          <p:stCondLst>
                                            <p:cond delay="249"/>
                                          </p:stCondLst>
                                        </p:cTn>
                                        <p:tgtEl>
                                          <p:spTgt spid="817"/>
                                        </p:tgtEl>
                                        <p:attrNameLst>
                                          <p:attrName>style.visibility</p:attrName>
                                        </p:attrNameLst>
                                      </p:cBhvr>
                                      <p:to>
                                        <p:strVal val="hidden"/>
                                      </p:to>
                                    </p:set>
                                  </p:childTnLst>
                                </p:cTn>
                              </p:par>
                            </p:childTnLst>
                          </p:cTn>
                        </p:par>
                      </p:childTnLst>
                    </p:cTn>
                  </p:par>
                  <p:par>
                    <p:cTn id="2754" fill="hold">
                      <p:stCondLst>
                        <p:cond delay="indefinite"/>
                      </p:stCondLst>
                      <p:childTnLst>
                        <p:par>
                          <p:cTn id="2755" fill="hold">
                            <p:stCondLst>
                              <p:cond delay="0"/>
                            </p:stCondLst>
                            <p:childTnLst>
                              <p:par>
                                <p:cTn id="2756" presetID="10" presetClass="entr" presetSubtype="0" fill="hold" grpId="0" nodeType="clickEffect">
                                  <p:stCondLst>
                                    <p:cond delay="0"/>
                                  </p:stCondLst>
                                  <p:childTnLst>
                                    <p:set>
                                      <p:cBhvr>
                                        <p:cTn id="2757" dur="1" fill="hold">
                                          <p:stCondLst>
                                            <p:cond delay="0"/>
                                          </p:stCondLst>
                                        </p:cTn>
                                        <p:tgtEl>
                                          <p:spTgt spid="819"/>
                                        </p:tgtEl>
                                        <p:attrNameLst>
                                          <p:attrName>style.visibility</p:attrName>
                                        </p:attrNameLst>
                                      </p:cBhvr>
                                      <p:to>
                                        <p:strVal val="visible"/>
                                      </p:to>
                                    </p:set>
                                    <p:animEffect transition="in" filter="fade">
                                      <p:cBhvr>
                                        <p:cTn id="2758" dur="250"/>
                                        <p:tgtEl>
                                          <p:spTgt spid="819"/>
                                        </p:tgtEl>
                                      </p:cBhvr>
                                    </p:animEffect>
                                  </p:childTnLst>
                                </p:cTn>
                              </p:par>
                              <p:par>
                                <p:cTn id="2759" presetID="22" presetClass="entr" presetSubtype="8" fill="hold" grpId="0" nodeType="withEffect">
                                  <p:stCondLst>
                                    <p:cond delay="0"/>
                                  </p:stCondLst>
                                  <p:childTnLst>
                                    <p:set>
                                      <p:cBhvr>
                                        <p:cTn id="2760" dur="1" fill="hold">
                                          <p:stCondLst>
                                            <p:cond delay="0"/>
                                          </p:stCondLst>
                                        </p:cTn>
                                        <p:tgtEl>
                                          <p:spTgt spid="909"/>
                                        </p:tgtEl>
                                        <p:attrNameLst>
                                          <p:attrName>style.visibility</p:attrName>
                                        </p:attrNameLst>
                                      </p:cBhvr>
                                      <p:to>
                                        <p:strVal val="visible"/>
                                      </p:to>
                                    </p:set>
                                    <p:animEffect transition="in" filter="wipe(left)">
                                      <p:cBhvr>
                                        <p:cTn id="2761" dur="500"/>
                                        <p:tgtEl>
                                          <p:spTgt spid="909"/>
                                        </p:tgtEl>
                                      </p:cBhvr>
                                    </p:animEffect>
                                  </p:childTnLst>
                                </p:cTn>
                              </p:par>
                              <p:par>
                                <p:cTn id="2762" presetID="10" presetClass="exit" presetSubtype="0" fill="hold" grpId="1" nodeType="withEffect">
                                  <p:stCondLst>
                                    <p:cond delay="0"/>
                                  </p:stCondLst>
                                  <p:childTnLst>
                                    <p:animEffect transition="out" filter="fade">
                                      <p:cBhvr>
                                        <p:cTn id="2763" dur="250"/>
                                        <p:tgtEl>
                                          <p:spTgt spid="818"/>
                                        </p:tgtEl>
                                      </p:cBhvr>
                                    </p:animEffect>
                                    <p:set>
                                      <p:cBhvr>
                                        <p:cTn id="2764" dur="1" fill="hold">
                                          <p:stCondLst>
                                            <p:cond delay="249"/>
                                          </p:stCondLst>
                                        </p:cTn>
                                        <p:tgtEl>
                                          <p:spTgt spid="818"/>
                                        </p:tgtEl>
                                        <p:attrNameLst>
                                          <p:attrName>style.visibility</p:attrName>
                                        </p:attrNameLst>
                                      </p:cBhvr>
                                      <p:to>
                                        <p:strVal val="hidden"/>
                                      </p:to>
                                    </p:set>
                                  </p:childTnLst>
                                </p:cTn>
                              </p:par>
                            </p:childTnLst>
                          </p:cTn>
                        </p:par>
                      </p:childTnLst>
                    </p:cTn>
                  </p:par>
                  <p:par>
                    <p:cTn id="2765" fill="hold">
                      <p:stCondLst>
                        <p:cond delay="indefinite"/>
                      </p:stCondLst>
                      <p:childTnLst>
                        <p:par>
                          <p:cTn id="2766" fill="hold">
                            <p:stCondLst>
                              <p:cond delay="0"/>
                            </p:stCondLst>
                            <p:childTnLst>
                              <p:par>
                                <p:cTn id="2767" presetID="10" presetClass="entr" presetSubtype="0" fill="hold" grpId="0" nodeType="clickEffect">
                                  <p:stCondLst>
                                    <p:cond delay="0"/>
                                  </p:stCondLst>
                                  <p:childTnLst>
                                    <p:set>
                                      <p:cBhvr>
                                        <p:cTn id="2768" dur="1" fill="hold">
                                          <p:stCondLst>
                                            <p:cond delay="0"/>
                                          </p:stCondLst>
                                        </p:cTn>
                                        <p:tgtEl>
                                          <p:spTgt spid="820"/>
                                        </p:tgtEl>
                                        <p:attrNameLst>
                                          <p:attrName>style.visibility</p:attrName>
                                        </p:attrNameLst>
                                      </p:cBhvr>
                                      <p:to>
                                        <p:strVal val="visible"/>
                                      </p:to>
                                    </p:set>
                                    <p:animEffect transition="in" filter="fade">
                                      <p:cBhvr>
                                        <p:cTn id="2769" dur="250"/>
                                        <p:tgtEl>
                                          <p:spTgt spid="820"/>
                                        </p:tgtEl>
                                      </p:cBhvr>
                                    </p:animEffect>
                                  </p:childTnLst>
                                </p:cTn>
                              </p:par>
                              <p:par>
                                <p:cTn id="2770" presetID="22" presetClass="entr" presetSubtype="8" fill="hold" grpId="0" nodeType="withEffect">
                                  <p:stCondLst>
                                    <p:cond delay="0"/>
                                  </p:stCondLst>
                                  <p:childTnLst>
                                    <p:set>
                                      <p:cBhvr>
                                        <p:cTn id="2771" dur="1" fill="hold">
                                          <p:stCondLst>
                                            <p:cond delay="0"/>
                                          </p:stCondLst>
                                        </p:cTn>
                                        <p:tgtEl>
                                          <p:spTgt spid="910"/>
                                        </p:tgtEl>
                                        <p:attrNameLst>
                                          <p:attrName>style.visibility</p:attrName>
                                        </p:attrNameLst>
                                      </p:cBhvr>
                                      <p:to>
                                        <p:strVal val="visible"/>
                                      </p:to>
                                    </p:set>
                                    <p:animEffect transition="in" filter="wipe(left)">
                                      <p:cBhvr>
                                        <p:cTn id="2772" dur="500"/>
                                        <p:tgtEl>
                                          <p:spTgt spid="910"/>
                                        </p:tgtEl>
                                      </p:cBhvr>
                                    </p:animEffect>
                                  </p:childTnLst>
                                </p:cTn>
                              </p:par>
                              <p:par>
                                <p:cTn id="2773" presetID="10" presetClass="exit" presetSubtype="0" fill="hold" grpId="1" nodeType="withEffect">
                                  <p:stCondLst>
                                    <p:cond delay="0"/>
                                  </p:stCondLst>
                                  <p:childTnLst>
                                    <p:animEffect transition="out" filter="fade">
                                      <p:cBhvr>
                                        <p:cTn id="2774" dur="250"/>
                                        <p:tgtEl>
                                          <p:spTgt spid="819"/>
                                        </p:tgtEl>
                                      </p:cBhvr>
                                    </p:animEffect>
                                    <p:set>
                                      <p:cBhvr>
                                        <p:cTn id="2775" dur="1" fill="hold">
                                          <p:stCondLst>
                                            <p:cond delay="249"/>
                                          </p:stCondLst>
                                        </p:cTn>
                                        <p:tgtEl>
                                          <p:spTgt spid="819"/>
                                        </p:tgtEl>
                                        <p:attrNameLst>
                                          <p:attrName>style.visibility</p:attrName>
                                        </p:attrNameLst>
                                      </p:cBhvr>
                                      <p:to>
                                        <p:strVal val="hidden"/>
                                      </p:to>
                                    </p:set>
                                  </p:childTnLst>
                                </p:cTn>
                              </p:par>
                            </p:childTnLst>
                          </p:cTn>
                        </p:par>
                      </p:childTnLst>
                    </p:cTn>
                  </p:par>
                  <p:par>
                    <p:cTn id="2776" fill="hold">
                      <p:stCondLst>
                        <p:cond delay="indefinite"/>
                      </p:stCondLst>
                      <p:childTnLst>
                        <p:par>
                          <p:cTn id="2777" fill="hold">
                            <p:stCondLst>
                              <p:cond delay="0"/>
                            </p:stCondLst>
                            <p:childTnLst>
                              <p:par>
                                <p:cTn id="2778" presetID="10" presetClass="entr" presetSubtype="0" fill="hold" grpId="0" nodeType="clickEffect">
                                  <p:stCondLst>
                                    <p:cond delay="0"/>
                                  </p:stCondLst>
                                  <p:childTnLst>
                                    <p:set>
                                      <p:cBhvr>
                                        <p:cTn id="2779" dur="1" fill="hold">
                                          <p:stCondLst>
                                            <p:cond delay="0"/>
                                          </p:stCondLst>
                                        </p:cTn>
                                        <p:tgtEl>
                                          <p:spTgt spid="821"/>
                                        </p:tgtEl>
                                        <p:attrNameLst>
                                          <p:attrName>style.visibility</p:attrName>
                                        </p:attrNameLst>
                                      </p:cBhvr>
                                      <p:to>
                                        <p:strVal val="visible"/>
                                      </p:to>
                                    </p:set>
                                    <p:animEffect transition="in" filter="fade">
                                      <p:cBhvr>
                                        <p:cTn id="2780" dur="250"/>
                                        <p:tgtEl>
                                          <p:spTgt spid="821"/>
                                        </p:tgtEl>
                                      </p:cBhvr>
                                    </p:animEffect>
                                  </p:childTnLst>
                                </p:cTn>
                              </p:par>
                              <p:par>
                                <p:cTn id="2781" presetID="22" presetClass="entr" presetSubtype="8" fill="hold" grpId="0" nodeType="withEffect">
                                  <p:stCondLst>
                                    <p:cond delay="0"/>
                                  </p:stCondLst>
                                  <p:childTnLst>
                                    <p:set>
                                      <p:cBhvr>
                                        <p:cTn id="2782" dur="1" fill="hold">
                                          <p:stCondLst>
                                            <p:cond delay="0"/>
                                          </p:stCondLst>
                                        </p:cTn>
                                        <p:tgtEl>
                                          <p:spTgt spid="911"/>
                                        </p:tgtEl>
                                        <p:attrNameLst>
                                          <p:attrName>style.visibility</p:attrName>
                                        </p:attrNameLst>
                                      </p:cBhvr>
                                      <p:to>
                                        <p:strVal val="visible"/>
                                      </p:to>
                                    </p:set>
                                    <p:animEffect transition="in" filter="wipe(left)">
                                      <p:cBhvr>
                                        <p:cTn id="2783" dur="500"/>
                                        <p:tgtEl>
                                          <p:spTgt spid="911"/>
                                        </p:tgtEl>
                                      </p:cBhvr>
                                    </p:animEffect>
                                  </p:childTnLst>
                                </p:cTn>
                              </p:par>
                              <p:par>
                                <p:cTn id="2784" presetID="10" presetClass="exit" presetSubtype="0" fill="hold" grpId="1" nodeType="withEffect">
                                  <p:stCondLst>
                                    <p:cond delay="0"/>
                                  </p:stCondLst>
                                  <p:childTnLst>
                                    <p:animEffect transition="out" filter="fade">
                                      <p:cBhvr>
                                        <p:cTn id="2785" dur="250"/>
                                        <p:tgtEl>
                                          <p:spTgt spid="820"/>
                                        </p:tgtEl>
                                      </p:cBhvr>
                                    </p:animEffect>
                                    <p:set>
                                      <p:cBhvr>
                                        <p:cTn id="2786" dur="1" fill="hold">
                                          <p:stCondLst>
                                            <p:cond delay="249"/>
                                          </p:stCondLst>
                                        </p:cTn>
                                        <p:tgtEl>
                                          <p:spTgt spid="820"/>
                                        </p:tgtEl>
                                        <p:attrNameLst>
                                          <p:attrName>style.visibility</p:attrName>
                                        </p:attrNameLst>
                                      </p:cBhvr>
                                      <p:to>
                                        <p:strVal val="hidden"/>
                                      </p:to>
                                    </p:set>
                                  </p:childTnLst>
                                </p:cTn>
                              </p:par>
                            </p:childTnLst>
                          </p:cTn>
                        </p:par>
                      </p:childTnLst>
                    </p:cTn>
                  </p:par>
                  <p:par>
                    <p:cTn id="2787" fill="hold">
                      <p:stCondLst>
                        <p:cond delay="indefinite"/>
                      </p:stCondLst>
                      <p:childTnLst>
                        <p:par>
                          <p:cTn id="2788" fill="hold">
                            <p:stCondLst>
                              <p:cond delay="0"/>
                            </p:stCondLst>
                            <p:childTnLst>
                              <p:par>
                                <p:cTn id="2789" presetID="10" presetClass="entr" presetSubtype="0" fill="hold" grpId="0" nodeType="clickEffect">
                                  <p:stCondLst>
                                    <p:cond delay="0"/>
                                  </p:stCondLst>
                                  <p:childTnLst>
                                    <p:set>
                                      <p:cBhvr>
                                        <p:cTn id="2790" dur="1" fill="hold">
                                          <p:stCondLst>
                                            <p:cond delay="0"/>
                                          </p:stCondLst>
                                        </p:cTn>
                                        <p:tgtEl>
                                          <p:spTgt spid="822"/>
                                        </p:tgtEl>
                                        <p:attrNameLst>
                                          <p:attrName>style.visibility</p:attrName>
                                        </p:attrNameLst>
                                      </p:cBhvr>
                                      <p:to>
                                        <p:strVal val="visible"/>
                                      </p:to>
                                    </p:set>
                                    <p:animEffect transition="in" filter="fade">
                                      <p:cBhvr>
                                        <p:cTn id="2791" dur="250"/>
                                        <p:tgtEl>
                                          <p:spTgt spid="822"/>
                                        </p:tgtEl>
                                      </p:cBhvr>
                                    </p:animEffect>
                                  </p:childTnLst>
                                </p:cTn>
                              </p:par>
                              <p:par>
                                <p:cTn id="2792" presetID="22" presetClass="entr" presetSubtype="8" fill="hold" grpId="0" nodeType="withEffect">
                                  <p:stCondLst>
                                    <p:cond delay="0"/>
                                  </p:stCondLst>
                                  <p:childTnLst>
                                    <p:set>
                                      <p:cBhvr>
                                        <p:cTn id="2793" dur="1" fill="hold">
                                          <p:stCondLst>
                                            <p:cond delay="0"/>
                                          </p:stCondLst>
                                        </p:cTn>
                                        <p:tgtEl>
                                          <p:spTgt spid="912"/>
                                        </p:tgtEl>
                                        <p:attrNameLst>
                                          <p:attrName>style.visibility</p:attrName>
                                        </p:attrNameLst>
                                      </p:cBhvr>
                                      <p:to>
                                        <p:strVal val="visible"/>
                                      </p:to>
                                    </p:set>
                                    <p:animEffect transition="in" filter="wipe(left)">
                                      <p:cBhvr>
                                        <p:cTn id="2794" dur="500"/>
                                        <p:tgtEl>
                                          <p:spTgt spid="912"/>
                                        </p:tgtEl>
                                      </p:cBhvr>
                                    </p:animEffect>
                                  </p:childTnLst>
                                </p:cTn>
                              </p:par>
                              <p:par>
                                <p:cTn id="2795" presetID="10" presetClass="exit" presetSubtype="0" fill="hold" grpId="1" nodeType="withEffect">
                                  <p:stCondLst>
                                    <p:cond delay="0"/>
                                  </p:stCondLst>
                                  <p:childTnLst>
                                    <p:animEffect transition="out" filter="fade">
                                      <p:cBhvr>
                                        <p:cTn id="2796" dur="250"/>
                                        <p:tgtEl>
                                          <p:spTgt spid="821"/>
                                        </p:tgtEl>
                                      </p:cBhvr>
                                    </p:animEffect>
                                    <p:set>
                                      <p:cBhvr>
                                        <p:cTn id="2797" dur="1" fill="hold">
                                          <p:stCondLst>
                                            <p:cond delay="249"/>
                                          </p:stCondLst>
                                        </p:cTn>
                                        <p:tgtEl>
                                          <p:spTgt spid="821"/>
                                        </p:tgtEl>
                                        <p:attrNameLst>
                                          <p:attrName>style.visibility</p:attrName>
                                        </p:attrNameLst>
                                      </p:cBhvr>
                                      <p:to>
                                        <p:strVal val="hidden"/>
                                      </p:to>
                                    </p:set>
                                  </p:childTnLst>
                                </p:cTn>
                              </p:par>
                            </p:childTnLst>
                          </p:cTn>
                        </p:par>
                      </p:childTnLst>
                    </p:cTn>
                  </p:par>
                  <p:par>
                    <p:cTn id="2798" fill="hold">
                      <p:stCondLst>
                        <p:cond delay="indefinite"/>
                      </p:stCondLst>
                      <p:childTnLst>
                        <p:par>
                          <p:cTn id="2799" fill="hold">
                            <p:stCondLst>
                              <p:cond delay="0"/>
                            </p:stCondLst>
                            <p:childTnLst>
                              <p:par>
                                <p:cTn id="2800" presetID="10" presetClass="entr" presetSubtype="0" fill="hold" grpId="0" nodeType="clickEffect">
                                  <p:stCondLst>
                                    <p:cond delay="0"/>
                                  </p:stCondLst>
                                  <p:childTnLst>
                                    <p:set>
                                      <p:cBhvr>
                                        <p:cTn id="2801" dur="1" fill="hold">
                                          <p:stCondLst>
                                            <p:cond delay="0"/>
                                          </p:stCondLst>
                                        </p:cTn>
                                        <p:tgtEl>
                                          <p:spTgt spid="823"/>
                                        </p:tgtEl>
                                        <p:attrNameLst>
                                          <p:attrName>style.visibility</p:attrName>
                                        </p:attrNameLst>
                                      </p:cBhvr>
                                      <p:to>
                                        <p:strVal val="visible"/>
                                      </p:to>
                                    </p:set>
                                    <p:animEffect transition="in" filter="fade">
                                      <p:cBhvr>
                                        <p:cTn id="2802" dur="250"/>
                                        <p:tgtEl>
                                          <p:spTgt spid="823"/>
                                        </p:tgtEl>
                                      </p:cBhvr>
                                    </p:animEffect>
                                  </p:childTnLst>
                                </p:cTn>
                              </p:par>
                              <p:par>
                                <p:cTn id="2803" presetID="22" presetClass="entr" presetSubtype="8" fill="hold" grpId="0" nodeType="withEffect">
                                  <p:stCondLst>
                                    <p:cond delay="0"/>
                                  </p:stCondLst>
                                  <p:childTnLst>
                                    <p:set>
                                      <p:cBhvr>
                                        <p:cTn id="2804" dur="1" fill="hold">
                                          <p:stCondLst>
                                            <p:cond delay="0"/>
                                          </p:stCondLst>
                                        </p:cTn>
                                        <p:tgtEl>
                                          <p:spTgt spid="913"/>
                                        </p:tgtEl>
                                        <p:attrNameLst>
                                          <p:attrName>style.visibility</p:attrName>
                                        </p:attrNameLst>
                                      </p:cBhvr>
                                      <p:to>
                                        <p:strVal val="visible"/>
                                      </p:to>
                                    </p:set>
                                    <p:animEffect transition="in" filter="wipe(left)">
                                      <p:cBhvr>
                                        <p:cTn id="2805" dur="500"/>
                                        <p:tgtEl>
                                          <p:spTgt spid="913"/>
                                        </p:tgtEl>
                                      </p:cBhvr>
                                    </p:animEffect>
                                  </p:childTnLst>
                                </p:cTn>
                              </p:par>
                              <p:par>
                                <p:cTn id="2806" presetID="10" presetClass="exit" presetSubtype="0" fill="hold" grpId="1" nodeType="withEffect">
                                  <p:stCondLst>
                                    <p:cond delay="0"/>
                                  </p:stCondLst>
                                  <p:childTnLst>
                                    <p:animEffect transition="out" filter="fade">
                                      <p:cBhvr>
                                        <p:cTn id="2807" dur="250"/>
                                        <p:tgtEl>
                                          <p:spTgt spid="822"/>
                                        </p:tgtEl>
                                      </p:cBhvr>
                                    </p:animEffect>
                                    <p:set>
                                      <p:cBhvr>
                                        <p:cTn id="2808" dur="1" fill="hold">
                                          <p:stCondLst>
                                            <p:cond delay="249"/>
                                          </p:stCondLst>
                                        </p:cTn>
                                        <p:tgtEl>
                                          <p:spTgt spid="822"/>
                                        </p:tgtEl>
                                        <p:attrNameLst>
                                          <p:attrName>style.visibility</p:attrName>
                                        </p:attrNameLst>
                                      </p:cBhvr>
                                      <p:to>
                                        <p:strVal val="hidden"/>
                                      </p:to>
                                    </p:set>
                                  </p:childTnLst>
                                </p:cTn>
                              </p:par>
                            </p:childTnLst>
                          </p:cTn>
                        </p:par>
                      </p:childTnLst>
                    </p:cTn>
                  </p:par>
                  <p:par>
                    <p:cTn id="2809" fill="hold">
                      <p:stCondLst>
                        <p:cond delay="indefinite"/>
                      </p:stCondLst>
                      <p:childTnLst>
                        <p:par>
                          <p:cTn id="2810" fill="hold">
                            <p:stCondLst>
                              <p:cond delay="0"/>
                            </p:stCondLst>
                            <p:childTnLst>
                              <p:par>
                                <p:cTn id="2811" presetID="10" presetClass="entr" presetSubtype="0" fill="hold" grpId="0" nodeType="clickEffect">
                                  <p:stCondLst>
                                    <p:cond delay="0"/>
                                  </p:stCondLst>
                                  <p:childTnLst>
                                    <p:set>
                                      <p:cBhvr>
                                        <p:cTn id="2812" dur="1" fill="hold">
                                          <p:stCondLst>
                                            <p:cond delay="0"/>
                                          </p:stCondLst>
                                        </p:cTn>
                                        <p:tgtEl>
                                          <p:spTgt spid="824"/>
                                        </p:tgtEl>
                                        <p:attrNameLst>
                                          <p:attrName>style.visibility</p:attrName>
                                        </p:attrNameLst>
                                      </p:cBhvr>
                                      <p:to>
                                        <p:strVal val="visible"/>
                                      </p:to>
                                    </p:set>
                                    <p:animEffect transition="in" filter="fade">
                                      <p:cBhvr>
                                        <p:cTn id="2813" dur="250"/>
                                        <p:tgtEl>
                                          <p:spTgt spid="824"/>
                                        </p:tgtEl>
                                      </p:cBhvr>
                                    </p:animEffect>
                                  </p:childTnLst>
                                </p:cTn>
                              </p:par>
                              <p:par>
                                <p:cTn id="2814" presetID="22" presetClass="entr" presetSubtype="8" fill="hold" grpId="0" nodeType="withEffect">
                                  <p:stCondLst>
                                    <p:cond delay="0"/>
                                  </p:stCondLst>
                                  <p:childTnLst>
                                    <p:set>
                                      <p:cBhvr>
                                        <p:cTn id="2815" dur="1" fill="hold">
                                          <p:stCondLst>
                                            <p:cond delay="0"/>
                                          </p:stCondLst>
                                        </p:cTn>
                                        <p:tgtEl>
                                          <p:spTgt spid="914"/>
                                        </p:tgtEl>
                                        <p:attrNameLst>
                                          <p:attrName>style.visibility</p:attrName>
                                        </p:attrNameLst>
                                      </p:cBhvr>
                                      <p:to>
                                        <p:strVal val="visible"/>
                                      </p:to>
                                    </p:set>
                                    <p:animEffect transition="in" filter="wipe(left)">
                                      <p:cBhvr>
                                        <p:cTn id="2816" dur="500"/>
                                        <p:tgtEl>
                                          <p:spTgt spid="914"/>
                                        </p:tgtEl>
                                      </p:cBhvr>
                                    </p:animEffect>
                                  </p:childTnLst>
                                </p:cTn>
                              </p:par>
                              <p:par>
                                <p:cTn id="2817" presetID="10" presetClass="exit" presetSubtype="0" fill="hold" grpId="1" nodeType="withEffect">
                                  <p:stCondLst>
                                    <p:cond delay="0"/>
                                  </p:stCondLst>
                                  <p:childTnLst>
                                    <p:animEffect transition="out" filter="fade">
                                      <p:cBhvr>
                                        <p:cTn id="2818" dur="250"/>
                                        <p:tgtEl>
                                          <p:spTgt spid="823"/>
                                        </p:tgtEl>
                                      </p:cBhvr>
                                    </p:animEffect>
                                    <p:set>
                                      <p:cBhvr>
                                        <p:cTn id="2819" dur="1" fill="hold">
                                          <p:stCondLst>
                                            <p:cond delay="249"/>
                                          </p:stCondLst>
                                        </p:cTn>
                                        <p:tgtEl>
                                          <p:spTgt spid="823"/>
                                        </p:tgtEl>
                                        <p:attrNameLst>
                                          <p:attrName>style.visibility</p:attrName>
                                        </p:attrNameLst>
                                      </p:cBhvr>
                                      <p:to>
                                        <p:strVal val="hidden"/>
                                      </p:to>
                                    </p:set>
                                  </p:childTnLst>
                                </p:cTn>
                              </p:par>
                            </p:childTnLst>
                          </p:cTn>
                        </p:par>
                      </p:childTnLst>
                    </p:cTn>
                  </p:par>
                  <p:par>
                    <p:cTn id="2820" fill="hold">
                      <p:stCondLst>
                        <p:cond delay="indefinite"/>
                      </p:stCondLst>
                      <p:childTnLst>
                        <p:par>
                          <p:cTn id="2821" fill="hold">
                            <p:stCondLst>
                              <p:cond delay="0"/>
                            </p:stCondLst>
                            <p:childTnLst>
                              <p:par>
                                <p:cTn id="2822" presetID="10" presetClass="entr" presetSubtype="0" fill="hold" grpId="0" nodeType="clickEffect">
                                  <p:stCondLst>
                                    <p:cond delay="0"/>
                                  </p:stCondLst>
                                  <p:childTnLst>
                                    <p:set>
                                      <p:cBhvr>
                                        <p:cTn id="2823" dur="1" fill="hold">
                                          <p:stCondLst>
                                            <p:cond delay="0"/>
                                          </p:stCondLst>
                                        </p:cTn>
                                        <p:tgtEl>
                                          <p:spTgt spid="825"/>
                                        </p:tgtEl>
                                        <p:attrNameLst>
                                          <p:attrName>style.visibility</p:attrName>
                                        </p:attrNameLst>
                                      </p:cBhvr>
                                      <p:to>
                                        <p:strVal val="visible"/>
                                      </p:to>
                                    </p:set>
                                    <p:animEffect transition="in" filter="fade">
                                      <p:cBhvr>
                                        <p:cTn id="2824" dur="250"/>
                                        <p:tgtEl>
                                          <p:spTgt spid="825"/>
                                        </p:tgtEl>
                                      </p:cBhvr>
                                    </p:animEffect>
                                  </p:childTnLst>
                                </p:cTn>
                              </p:par>
                              <p:par>
                                <p:cTn id="2825" presetID="22" presetClass="entr" presetSubtype="8" fill="hold" grpId="0" nodeType="withEffect">
                                  <p:stCondLst>
                                    <p:cond delay="0"/>
                                  </p:stCondLst>
                                  <p:childTnLst>
                                    <p:set>
                                      <p:cBhvr>
                                        <p:cTn id="2826" dur="1" fill="hold">
                                          <p:stCondLst>
                                            <p:cond delay="0"/>
                                          </p:stCondLst>
                                        </p:cTn>
                                        <p:tgtEl>
                                          <p:spTgt spid="915"/>
                                        </p:tgtEl>
                                        <p:attrNameLst>
                                          <p:attrName>style.visibility</p:attrName>
                                        </p:attrNameLst>
                                      </p:cBhvr>
                                      <p:to>
                                        <p:strVal val="visible"/>
                                      </p:to>
                                    </p:set>
                                    <p:animEffect transition="in" filter="wipe(left)">
                                      <p:cBhvr>
                                        <p:cTn id="2827" dur="500"/>
                                        <p:tgtEl>
                                          <p:spTgt spid="915"/>
                                        </p:tgtEl>
                                      </p:cBhvr>
                                    </p:animEffect>
                                  </p:childTnLst>
                                </p:cTn>
                              </p:par>
                              <p:par>
                                <p:cTn id="2828" presetID="10" presetClass="exit" presetSubtype="0" fill="hold" grpId="1" nodeType="withEffect">
                                  <p:stCondLst>
                                    <p:cond delay="0"/>
                                  </p:stCondLst>
                                  <p:childTnLst>
                                    <p:animEffect transition="out" filter="fade">
                                      <p:cBhvr>
                                        <p:cTn id="2829" dur="250"/>
                                        <p:tgtEl>
                                          <p:spTgt spid="824"/>
                                        </p:tgtEl>
                                      </p:cBhvr>
                                    </p:animEffect>
                                    <p:set>
                                      <p:cBhvr>
                                        <p:cTn id="2830" dur="1" fill="hold">
                                          <p:stCondLst>
                                            <p:cond delay="249"/>
                                          </p:stCondLst>
                                        </p:cTn>
                                        <p:tgtEl>
                                          <p:spTgt spid="824"/>
                                        </p:tgtEl>
                                        <p:attrNameLst>
                                          <p:attrName>style.visibility</p:attrName>
                                        </p:attrNameLst>
                                      </p:cBhvr>
                                      <p:to>
                                        <p:strVal val="hidden"/>
                                      </p:to>
                                    </p:set>
                                  </p:childTnLst>
                                </p:cTn>
                              </p:par>
                            </p:childTnLst>
                          </p:cTn>
                        </p:par>
                      </p:childTnLst>
                    </p:cTn>
                  </p:par>
                  <p:par>
                    <p:cTn id="2831" fill="hold">
                      <p:stCondLst>
                        <p:cond delay="indefinite"/>
                      </p:stCondLst>
                      <p:childTnLst>
                        <p:par>
                          <p:cTn id="2832" fill="hold">
                            <p:stCondLst>
                              <p:cond delay="0"/>
                            </p:stCondLst>
                            <p:childTnLst>
                              <p:par>
                                <p:cTn id="2833" presetID="10" presetClass="entr" presetSubtype="0" fill="hold" grpId="0" nodeType="clickEffect">
                                  <p:stCondLst>
                                    <p:cond delay="0"/>
                                  </p:stCondLst>
                                  <p:childTnLst>
                                    <p:set>
                                      <p:cBhvr>
                                        <p:cTn id="2834" dur="1" fill="hold">
                                          <p:stCondLst>
                                            <p:cond delay="0"/>
                                          </p:stCondLst>
                                        </p:cTn>
                                        <p:tgtEl>
                                          <p:spTgt spid="826"/>
                                        </p:tgtEl>
                                        <p:attrNameLst>
                                          <p:attrName>style.visibility</p:attrName>
                                        </p:attrNameLst>
                                      </p:cBhvr>
                                      <p:to>
                                        <p:strVal val="visible"/>
                                      </p:to>
                                    </p:set>
                                    <p:animEffect transition="in" filter="fade">
                                      <p:cBhvr>
                                        <p:cTn id="2835" dur="250"/>
                                        <p:tgtEl>
                                          <p:spTgt spid="826"/>
                                        </p:tgtEl>
                                      </p:cBhvr>
                                    </p:animEffect>
                                  </p:childTnLst>
                                </p:cTn>
                              </p:par>
                              <p:par>
                                <p:cTn id="2836" presetID="22" presetClass="entr" presetSubtype="8" fill="hold" grpId="0" nodeType="withEffect">
                                  <p:stCondLst>
                                    <p:cond delay="0"/>
                                  </p:stCondLst>
                                  <p:childTnLst>
                                    <p:set>
                                      <p:cBhvr>
                                        <p:cTn id="2837" dur="1" fill="hold">
                                          <p:stCondLst>
                                            <p:cond delay="0"/>
                                          </p:stCondLst>
                                        </p:cTn>
                                        <p:tgtEl>
                                          <p:spTgt spid="916"/>
                                        </p:tgtEl>
                                        <p:attrNameLst>
                                          <p:attrName>style.visibility</p:attrName>
                                        </p:attrNameLst>
                                      </p:cBhvr>
                                      <p:to>
                                        <p:strVal val="visible"/>
                                      </p:to>
                                    </p:set>
                                    <p:animEffect transition="in" filter="wipe(left)">
                                      <p:cBhvr>
                                        <p:cTn id="2838" dur="500"/>
                                        <p:tgtEl>
                                          <p:spTgt spid="916"/>
                                        </p:tgtEl>
                                      </p:cBhvr>
                                    </p:animEffect>
                                  </p:childTnLst>
                                </p:cTn>
                              </p:par>
                              <p:par>
                                <p:cTn id="2839" presetID="10" presetClass="exit" presetSubtype="0" fill="hold" grpId="1" nodeType="withEffect">
                                  <p:stCondLst>
                                    <p:cond delay="0"/>
                                  </p:stCondLst>
                                  <p:childTnLst>
                                    <p:animEffect transition="out" filter="fade">
                                      <p:cBhvr>
                                        <p:cTn id="2840" dur="250"/>
                                        <p:tgtEl>
                                          <p:spTgt spid="825"/>
                                        </p:tgtEl>
                                      </p:cBhvr>
                                    </p:animEffect>
                                    <p:set>
                                      <p:cBhvr>
                                        <p:cTn id="2841" dur="1" fill="hold">
                                          <p:stCondLst>
                                            <p:cond delay="249"/>
                                          </p:stCondLst>
                                        </p:cTn>
                                        <p:tgtEl>
                                          <p:spTgt spid="825"/>
                                        </p:tgtEl>
                                        <p:attrNameLst>
                                          <p:attrName>style.visibility</p:attrName>
                                        </p:attrNameLst>
                                      </p:cBhvr>
                                      <p:to>
                                        <p:strVal val="hidden"/>
                                      </p:to>
                                    </p:set>
                                  </p:childTnLst>
                                </p:cTn>
                              </p:par>
                            </p:childTnLst>
                          </p:cTn>
                        </p:par>
                      </p:childTnLst>
                    </p:cTn>
                  </p:par>
                  <p:par>
                    <p:cTn id="2842" fill="hold">
                      <p:stCondLst>
                        <p:cond delay="indefinite"/>
                      </p:stCondLst>
                      <p:childTnLst>
                        <p:par>
                          <p:cTn id="2843" fill="hold">
                            <p:stCondLst>
                              <p:cond delay="0"/>
                            </p:stCondLst>
                            <p:childTnLst>
                              <p:par>
                                <p:cTn id="2844" presetID="10" presetClass="entr" presetSubtype="0" fill="hold" grpId="0" nodeType="clickEffect">
                                  <p:stCondLst>
                                    <p:cond delay="0"/>
                                  </p:stCondLst>
                                  <p:childTnLst>
                                    <p:set>
                                      <p:cBhvr>
                                        <p:cTn id="2845" dur="1" fill="hold">
                                          <p:stCondLst>
                                            <p:cond delay="0"/>
                                          </p:stCondLst>
                                        </p:cTn>
                                        <p:tgtEl>
                                          <p:spTgt spid="827"/>
                                        </p:tgtEl>
                                        <p:attrNameLst>
                                          <p:attrName>style.visibility</p:attrName>
                                        </p:attrNameLst>
                                      </p:cBhvr>
                                      <p:to>
                                        <p:strVal val="visible"/>
                                      </p:to>
                                    </p:set>
                                    <p:animEffect transition="in" filter="fade">
                                      <p:cBhvr>
                                        <p:cTn id="2846" dur="250"/>
                                        <p:tgtEl>
                                          <p:spTgt spid="827"/>
                                        </p:tgtEl>
                                      </p:cBhvr>
                                    </p:animEffect>
                                  </p:childTnLst>
                                </p:cTn>
                              </p:par>
                              <p:par>
                                <p:cTn id="2847" presetID="22" presetClass="entr" presetSubtype="8" fill="hold" grpId="0" nodeType="withEffect">
                                  <p:stCondLst>
                                    <p:cond delay="0"/>
                                  </p:stCondLst>
                                  <p:childTnLst>
                                    <p:set>
                                      <p:cBhvr>
                                        <p:cTn id="2848" dur="1" fill="hold">
                                          <p:stCondLst>
                                            <p:cond delay="0"/>
                                          </p:stCondLst>
                                        </p:cTn>
                                        <p:tgtEl>
                                          <p:spTgt spid="917"/>
                                        </p:tgtEl>
                                        <p:attrNameLst>
                                          <p:attrName>style.visibility</p:attrName>
                                        </p:attrNameLst>
                                      </p:cBhvr>
                                      <p:to>
                                        <p:strVal val="visible"/>
                                      </p:to>
                                    </p:set>
                                    <p:animEffect transition="in" filter="wipe(left)">
                                      <p:cBhvr>
                                        <p:cTn id="2849" dur="500"/>
                                        <p:tgtEl>
                                          <p:spTgt spid="917"/>
                                        </p:tgtEl>
                                      </p:cBhvr>
                                    </p:animEffect>
                                  </p:childTnLst>
                                </p:cTn>
                              </p:par>
                              <p:par>
                                <p:cTn id="2850" presetID="10" presetClass="exit" presetSubtype="0" fill="hold" grpId="1" nodeType="withEffect">
                                  <p:stCondLst>
                                    <p:cond delay="0"/>
                                  </p:stCondLst>
                                  <p:childTnLst>
                                    <p:animEffect transition="out" filter="fade">
                                      <p:cBhvr>
                                        <p:cTn id="2851" dur="250"/>
                                        <p:tgtEl>
                                          <p:spTgt spid="826"/>
                                        </p:tgtEl>
                                      </p:cBhvr>
                                    </p:animEffect>
                                    <p:set>
                                      <p:cBhvr>
                                        <p:cTn id="2852" dur="1" fill="hold">
                                          <p:stCondLst>
                                            <p:cond delay="249"/>
                                          </p:stCondLst>
                                        </p:cTn>
                                        <p:tgtEl>
                                          <p:spTgt spid="826"/>
                                        </p:tgtEl>
                                        <p:attrNameLst>
                                          <p:attrName>style.visibility</p:attrName>
                                        </p:attrNameLst>
                                      </p:cBhvr>
                                      <p:to>
                                        <p:strVal val="hidden"/>
                                      </p:to>
                                    </p:set>
                                  </p:childTnLst>
                                </p:cTn>
                              </p:par>
                            </p:childTnLst>
                          </p:cTn>
                        </p:par>
                      </p:childTnLst>
                    </p:cTn>
                  </p:par>
                  <p:par>
                    <p:cTn id="2853" fill="hold">
                      <p:stCondLst>
                        <p:cond delay="indefinite"/>
                      </p:stCondLst>
                      <p:childTnLst>
                        <p:par>
                          <p:cTn id="2854" fill="hold">
                            <p:stCondLst>
                              <p:cond delay="0"/>
                            </p:stCondLst>
                            <p:childTnLst>
                              <p:par>
                                <p:cTn id="2855" presetID="10" presetClass="entr" presetSubtype="0" fill="hold" grpId="0" nodeType="clickEffect">
                                  <p:stCondLst>
                                    <p:cond delay="0"/>
                                  </p:stCondLst>
                                  <p:childTnLst>
                                    <p:set>
                                      <p:cBhvr>
                                        <p:cTn id="2856" dur="1" fill="hold">
                                          <p:stCondLst>
                                            <p:cond delay="0"/>
                                          </p:stCondLst>
                                        </p:cTn>
                                        <p:tgtEl>
                                          <p:spTgt spid="828"/>
                                        </p:tgtEl>
                                        <p:attrNameLst>
                                          <p:attrName>style.visibility</p:attrName>
                                        </p:attrNameLst>
                                      </p:cBhvr>
                                      <p:to>
                                        <p:strVal val="visible"/>
                                      </p:to>
                                    </p:set>
                                    <p:animEffect transition="in" filter="fade">
                                      <p:cBhvr>
                                        <p:cTn id="2857" dur="250"/>
                                        <p:tgtEl>
                                          <p:spTgt spid="828"/>
                                        </p:tgtEl>
                                      </p:cBhvr>
                                    </p:animEffect>
                                  </p:childTnLst>
                                </p:cTn>
                              </p:par>
                              <p:par>
                                <p:cTn id="2858" presetID="22" presetClass="entr" presetSubtype="8" fill="hold" grpId="0" nodeType="withEffect">
                                  <p:stCondLst>
                                    <p:cond delay="0"/>
                                  </p:stCondLst>
                                  <p:childTnLst>
                                    <p:set>
                                      <p:cBhvr>
                                        <p:cTn id="2859" dur="1" fill="hold">
                                          <p:stCondLst>
                                            <p:cond delay="0"/>
                                          </p:stCondLst>
                                        </p:cTn>
                                        <p:tgtEl>
                                          <p:spTgt spid="918"/>
                                        </p:tgtEl>
                                        <p:attrNameLst>
                                          <p:attrName>style.visibility</p:attrName>
                                        </p:attrNameLst>
                                      </p:cBhvr>
                                      <p:to>
                                        <p:strVal val="visible"/>
                                      </p:to>
                                    </p:set>
                                    <p:animEffect transition="in" filter="wipe(left)">
                                      <p:cBhvr>
                                        <p:cTn id="2860" dur="500"/>
                                        <p:tgtEl>
                                          <p:spTgt spid="918"/>
                                        </p:tgtEl>
                                      </p:cBhvr>
                                    </p:animEffect>
                                  </p:childTnLst>
                                </p:cTn>
                              </p:par>
                              <p:par>
                                <p:cTn id="2861" presetID="10" presetClass="exit" presetSubtype="0" fill="hold" grpId="1" nodeType="withEffect">
                                  <p:stCondLst>
                                    <p:cond delay="0"/>
                                  </p:stCondLst>
                                  <p:childTnLst>
                                    <p:animEffect transition="out" filter="fade">
                                      <p:cBhvr>
                                        <p:cTn id="2862" dur="250"/>
                                        <p:tgtEl>
                                          <p:spTgt spid="827"/>
                                        </p:tgtEl>
                                      </p:cBhvr>
                                    </p:animEffect>
                                    <p:set>
                                      <p:cBhvr>
                                        <p:cTn id="2863" dur="1" fill="hold">
                                          <p:stCondLst>
                                            <p:cond delay="249"/>
                                          </p:stCondLst>
                                        </p:cTn>
                                        <p:tgtEl>
                                          <p:spTgt spid="827"/>
                                        </p:tgtEl>
                                        <p:attrNameLst>
                                          <p:attrName>style.visibility</p:attrName>
                                        </p:attrNameLst>
                                      </p:cBhvr>
                                      <p:to>
                                        <p:strVal val="hidden"/>
                                      </p:to>
                                    </p:set>
                                  </p:childTnLst>
                                </p:cTn>
                              </p:par>
                            </p:childTnLst>
                          </p:cTn>
                        </p:par>
                      </p:childTnLst>
                    </p:cTn>
                  </p:par>
                  <p:par>
                    <p:cTn id="2864" fill="hold">
                      <p:stCondLst>
                        <p:cond delay="indefinite"/>
                      </p:stCondLst>
                      <p:childTnLst>
                        <p:par>
                          <p:cTn id="2865" fill="hold">
                            <p:stCondLst>
                              <p:cond delay="0"/>
                            </p:stCondLst>
                            <p:childTnLst>
                              <p:par>
                                <p:cTn id="2866" presetID="10" presetClass="entr" presetSubtype="0" fill="hold" grpId="0" nodeType="clickEffect">
                                  <p:stCondLst>
                                    <p:cond delay="0"/>
                                  </p:stCondLst>
                                  <p:childTnLst>
                                    <p:set>
                                      <p:cBhvr>
                                        <p:cTn id="2867" dur="1" fill="hold">
                                          <p:stCondLst>
                                            <p:cond delay="0"/>
                                          </p:stCondLst>
                                        </p:cTn>
                                        <p:tgtEl>
                                          <p:spTgt spid="829"/>
                                        </p:tgtEl>
                                        <p:attrNameLst>
                                          <p:attrName>style.visibility</p:attrName>
                                        </p:attrNameLst>
                                      </p:cBhvr>
                                      <p:to>
                                        <p:strVal val="visible"/>
                                      </p:to>
                                    </p:set>
                                    <p:animEffect transition="in" filter="fade">
                                      <p:cBhvr>
                                        <p:cTn id="2868" dur="250"/>
                                        <p:tgtEl>
                                          <p:spTgt spid="829"/>
                                        </p:tgtEl>
                                      </p:cBhvr>
                                    </p:animEffect>
                                  </p:childTnLst>
                                </p:cTn>
                              </p:par>
                              <p:par>
                                <p:cTn id="2869" presetID="22" presetClass="entr" presetSubtype="8" fill="hold" grpId="0" nodeType="withEffect">
                                  <p:stCondLst>
                                    <p:cond delay="0"/>
                                  </p:stCondLst>
                                  <p:childTnLst>
                                    <p:set>
                                      <p:cBhvr>
                                        <p:cTn id="2870" dur="1" fill="hold">
                                          <p:stCondLst>
                                            <p:cond delay="0"/>
                                          </p:stCondLst>
                                        </p:cTn>
                                        <p:tgtEl>
                                          <p:spTgt spid="919"/>
                                        </p:tgtEl>
                                        <p:attrNameLst>
                                          <p:attrName>style.visibility</p:attrName>
                                        </p:attrNameLst>
                                      </p:cBhvr>
                                      <p:to>
                                        <p:strVal val="visible"/>
                                      </p:to>
                                    </p:set>
                                    <p:animEffect transition="in" filter="wipe(left)">
                                      <p:cBhvr>
                                        <p:cTn id="2871" dur="500"/>
                                        <p:tgtEl>
                                          <p:spTgt spid="919"/>
                                        </p:tgtEl>
                                      </p:cBhvr>
                                    </p:animEffect>
                                  </p:childTnLst>
                                </p:cTn>
                              </p:par>
                              <p:par>
                                <p:cTn id="2872" presetID="10" presetClass="exit" presetSubtype="0" fill="hold" grpId="1" nodeType="withEffect">
                                  <p:stCondLst>
                                    <p:cond delay="0"/>
                                  </p:stCondLst>
                                  <p:childTnLst>
                                    <p:animEffect transition="out" filter="fade">
                                      <p:cBhvr>
                                        <p:cTn id="2873" dur="250"/>
                                        <p:tgtEl>
                                          <p:spTgt spid="828"/>
                                        </p:tgtEl>
                                      </p:cBhvr>
                                    </p:animEffect>
                                    <p:set>
                                      <p:cBhvr>
                                        <p:cTn id="2874" dur="1" fill="hold">
                                          <p:stCondLst>
                                            <p:cond delay="249"/>
                                          </p:stCondLst>
                                        </p:cTn>
                                        <p:tgtEl>
                                          <p:spTgt spid="828"/>
                                        </p:tgtEl>
                                        <p:attrNameLst>
                                          <p:attrName>style.visibility</p:attrName>
                                        </p:attrNameLst>
                                      </p:cBhvr>
                                      <p:to>
                                        <p:strVal val="hidden"/>
                                      </p:to>
                                    </p:set>
                                  </p:childTnLst>
                                </p:cTn>
                              </p:par>
                            </p:childTnLst>
                          </p:cTn>
                        </p:par>
                      </p:childTnLst>
                    </p:cTn>
                  </p:par>
                  <p:par>
                    <p:cTn id="2875" fill="hold">
                      <p:stCondLst>
                        <p:cond delay="indefinite"/>
                      </p:stCondLst>
                      <p:childTnLst>
                        <p:par>
                          <p:cTn id="2876" fill="hold">
                            <p:stCondLst>
                              <p:cond delay="0"/>
                            </p:stCondLst>
                            <p:childTnLst>
                              <p:par>
                                <p:cTn id="2877" presetID="10" presetClass="entr" presetSubtype="0" fill="hold" grpId="0" nodeType="clickEffect">
                                  <p:stCondLst>
                                    <p:cond delay="0"/>
                                  </p:stCondLst>
                                  <p:childTnLst>
                                    <p:set>
                                      <p:cBhvr>
                                        <p:cTn id="2878" dur="1" fill="hold">
                                          <p:stCondLst>
                                            <p:cond delay="0"/>
                                          </p:stCondLst>
                                        </p:cTn>
                                        <p:tgtEl>
                                          <p:spTgt spid="830"/>
                                        </p:tgtEl>
                                        <p:attrNameLst>
                                          <p:attrName>style.visibility</p:attrName>
                                        </p:attrNameLst>
                                      </p:cBhvr>
                                      <p:to>
                                        <p:strVal val="visible"/>
                                      </p:to>
                                    </p:set>
                                    <p:animEffect transition="in" filter="fade">
                                      <p:cBhvr>
                                        <p:cTn id="2879" dur="250"/>
                                        <p:tgtEl>
                                          <p:spTgt spid="830"/>
                                        </p:tgtEl>
                                      </p:cBhvr>
                                    </p:animEffect>
                                  </p:childTnLst>
                                </p:cTn>
                              </p:par>
                              <p:par>
                                <p:cTn id="2880" presetID="22" presetClass="entr" presetSubtype="8" fill="hold" grpId="0" nodeType="withEffect">
                                  <p:stCondLst>
                                    <p:cond delay="0"/>
                                  </p:stCondLst>
                                  <p:childTnLst>
                                    <p:set>
                                      <p:cBhvr>
                                        <p:cTn id="2881" dur="1" fill="hold">
                                          <p:stCondLst>
                                            <p:cond delay="0"/>
                                          </p:stCondLst>
                                        </p:cTn>
                                        <p:tgtEl>
                                          <p:spTgt spid="920"/>
                                        </p:tgtEl>
                                        <p:attrNameLst>
                                          <p:attrName>style.visibility</p:attrName>
                                        </p:attrNameLst>
                                      </p:cBhvr>
                                      <p:to>
                                        <p:strVal val="visible"/>
                                      </p:to>
                                    </p:set>
                                    <p:animEffect transition="in" filter="wipe(left)">
                                      <p:cBhvr>
                                        <p:cTn id="2882" dur="500"/>
                                        <p:tgtEl>
                                          <p:spTgt spid="920"/>
                                        </p:tgtEl>
                                      </p:cBhvr>
                                    </p:animEffect>
                                  </p:childTnLst>
                                </p:cTn>
                              </p:par>
                              <p:par>
                                <p:cTn id="2883" presetID="10" presetClass="exit" presetSubtype="0" fill="hold" grpId="1" nodeType="withEffect">
                                  <p:stCondLst>
                                    <p:cond delay="0"/>
                                  </p:stCondLst>
                                  <p:childTnLst>
                                    <p:animEffect transition="out" filter="fade">
                                      <p:cBhvr>
                                        <p:cTn id="2884" dur="250"/>
                                        <p:tgtEl>
                                          <p:spTgt spid="829"/>
                                        </p:tgtEl>
                                      </p:cBhvr>
                                    </p:animEffect>
                                    <p:set>
                                      <p:cBhvr>
                                        <p:cTn id="2885" dur="1" fill="hold">
                                          <p:stCondLst>
                                            <p:cond delay="249"/>
                                          </p:stCondLst>
                                        </p:cTn>
                                        <p:tgtEl>
                                          <p:spTgt spid="829"/>
                                        </p:tgtEl>
                                        <p:attrNameLst>
                                          <p:attrName>style.visibility</p:attrName>
                                        </p:attrNameLst>
                                      </p:cBhvr>
                                      <p:to>
                                        <p:strVal val="hidden"/>
                                      </p:to>
                                    </p:set>
                                  </p:childTnLst>
                                </p:cTn>
                              </p:par>
                            </p:childTnLst>
                          </p:cTn>
                        </p:par>
                      </p:childTnLst>
                    </p:cTn>
                  </p:par>
                  <p:par>
                    <p:cTn id="2886" fill="hold">
                      <p:stCondLst>
                        <p:cond delay="indefinite"/>
                      </p:stCondLst>
                      <p:childTnLst>
                        <p:par>
                          <p:cTn id="2887" fill="hold">
                            <p:stCondLst>
                              <p:cond delay="0"/>
                            </p:stCondLst>
                            <p:childTnLst>
                              <p:par>
                                <p:cTn id="2888" presetID="10" presetClass="entr" presetSubtype="0" fill="hold" grpId="0" nodeType="clickEffect">
                                  <p:stCondLst>
                                    <p:cond delay="0"/>
                                  </p:stCondLst>
                                  <p:childTnLst>
                                    <p:set>
                                      <p:cBhvr>
                                        <p:cTn id="2889" dur="1" fill="hold">
                                          <p:stCondLst>
                                            <p:cond delay="0"/>
                                          </p:stCondLst>
                                        </p:cTn>
                                        <p:tgtEl>
                                          <p:spTgt spid="831"/>
                                        </p:tgtEl>
                                        <p:attrNameLst>
                                          <p:attrName>style.visibility</p:attrName>
                                        </p:attrNameLst>
                                      </p:cBhvr>
                                      <p:to>
                                        <p:strVal val="visible"/>
                                      </p:to>
                                    </p:set>
                                    <p:animEffect transition="in" filter="fade">
                                      <p:cBhvr>
                                        <p:cTn id="2890" dur="250"/>
                                        <p:tgtEl>
                                          <p:spTgt spid="831"/>
                                        </p:tgtEl>
                                      </p:cBhvr>
                                    </p:animEffect>
                                  </p:childTnLst>
                                </p:cTn>
                              </p:par>
                              <p:par>
                                <p:cTn id="2891" presetID="22" presetClass="entr" presetSubtype="8" fill="hold" grpId="0" nodeType="withEffect">
                                  <p:stCondLst>
                                    <p:cond delay="0"/>
                                  </p:stCondLst>
                                  <p:childTnLst>
                                    <p:set>
                                      <p:cBhvr>
                                        <p:cTn id="2892" dur="1" fill="hold">
                                          <p:stCondLst>
                                            <p:cond delay="0"/>
                                          </p:stCondLst>
                                        </p:cTn>
                                        <p:tgtEl>
                                          <p:spTgt spid="921"/>
                                        </p:tgtEl>
                                        <p:attrNameLst>
                                          <p:attrName>style.visibility</p:attrName>
                                        </p:attrNameLst>
                                      </p:cBhvr>
                                      <p:to>
                                        <p:strVal val="visible"/>
                                      </p:to>
                                    </p:set>
                                    <p:animEffect transition="in" filter="wipe(left)">
                                      <p:cBhvr>
                                        <p:cTn id="2893" dur="500"/>
                                        <p:tgtEl>
                                          <p:spTgt spid="921"/>
                                        </p:tgtEl>
                                      </p:cBhvr>
                                    </p:animEffect>
                                  </p:childTnLst>
                                </p:cTn>
                              </p:par>
                              <p:par>
                                <p:cTn id="2894" presetID="10" presetClass="exit" presetSubtype="0" fill="hold" grpId="1" nodeType="withEffect">
                                  <p:stCondLst>
                                    <p:cond delay="0"/>
                                  </p:stCondLst>
                                  <p:childTnLst>
                                    <p:animEffect transition="out" filter="fade">
                                      <p:cBhvr>
                                        <p:cTn id="2895" dur="250"/>
                                        <p:tgtEl>
                                          <p:spTgt spid="830"/>
                                        </p:tgtEl>
                                      </p:cBhvr>
                                    </p:animEffect>
                                    <p:set>
                                      <p:cBhvr>
                                        <p:cTn id="2896" dur="1" fill="hold">
                                          <p:stCondLst>
                                            <p:cond delay="249"/>
                                          </p:stCondLst>
                                        </p:cTn>
                                        <p:tgtEl>
                                          <p:spTgt spid="830"/>
                                        </p:tgtEl>
                                        <p:attrNameLst>
                                          <p:attrName>style.visibility</p:attrName>
                                        </p:attrNameLst>
                                      </p:cBhvr>
                                      <p:to>
                                        <p:strVal val="hidden"/>
                                      </p:to>
                                    </p:set>
                                  </p:childTnLst>
                                </p:cTn>
                              </p:par>
                            </p:childTnLst>
                          </p:cTn>
                        </p:par>
                      </p:childTnLst>
                    </p:cTn>
                  </p:par>
                  <p:par>
                    <p:cTn id="2897" fill="hold">
                      <p:stCondLst>
                        <p:cond delay="indefinite"/>
                      </p:stCondLst>
                      <p:childTnLst>
                        <p:par>
                          <p:cTn id="2898" fill="hold">
                            <p:stCondLst>
                              <p:cond delay="0"/>
                            </p:stCondLst>
                            <p:childTnLst>
                              <p:par>
                                <p:cTn id="2899" presetID="10" presetClass="entr" presetSubtype="0" fill="hold" grpId="0" nodeType="clickEffect">
                                  <p:stCondLst>
                                    <p:cond delay="0"/>
                                  </p:stCondLst>
                                  <p:childTnLst>
                                    <p:set>
                                      <p:cBhvr>
                                        <p:cTn id="2900" dur="1" fill="hold">
                                          <p:stCondLst>
                                            <p:cond delay="0"/>
                                          </p:stCondLst>
                                        </p:cTn>
                                        <p:tgtEl>
                                          <p:spTgt spid="832"/>
                                        </p:tgtEl>
                                        <p:attrNameLst>
                                          <p:attrName>style.visibility</p:attrName>
                                        </p:attrNameLst>
                                      </p:cBhvr>
                                      <p:to>
                                        <p:strVal val="visible"/>
                                      </p:to>
                                    </p:set>
                                    <p:animEffect transition="in" filter="fade">
                                      <p:cBhvr>
                                        <p:cTn id="2901" dur="250"/>
                                        <p:tgtEl>
                                          <p:spTgt spid="832"/>
                                        </p:tgtEl>
                                      </p:cBhvr>
                                    </p:animEffect>
                                  </p:childTnLst>
                                </p:cTn>
                              </p:par>
                              <p:par>
                                <p:cTn id="2902" presetID="22" presetClass="entr" presetSubtype="8" fill="hold" grpId="0" nodeType="withEffect">
                                  <p:stCondLst>
                                    <p:cond delay="0"/>
                                  </p:stCondLst>
                                  <p:childTnLst>
                                    <p:set>
                                      <p:cBhvr>
                                        <p:cTn id="2903" dur="1" fill="hold">
                                          <p:stCondLst>
                                            <p:cond delay="0"/>
                                          </p:stCondLst>
                                        </p:cTn>
                                        <p:tgtEl>
                                          <p:spTgt spid="922"/>
                                        </p:tgtEl>
                                        <p:attrNameLst>
                                          <p:attrName>style.visibility</p:attrName>
                                        </p:attrNameLst>
                                      </p:cBhvr>
                                      <p:to>
                                        <p:strVal val="visible"/>
                                      </p:to>
                                    </p:set>
                                    <p:animEffect transition="in" filter="wipe(left)">
                                      <p:cBhvr>
                                        <p:cTn id="2904" dur="500"/>
                                        <p:tgtEl>
                                          <p:spTgt spid="922"/>
                                        </p:tgtEl>
                                      </p:cBhvr>
                                    </p:animEffect>
                                  </p:childTnLst>
                                </p:cTn>
                              </p:par>
                              <p:par>
                                <p:cTn id="2905" presetID="10" presetClass="exit" presetSubtype="0" fill="hold" grpId="1" nodeType="withEffect">
                                  <p:stCondLst>
                                    <p:cond delay="0"/>
                                  </p:stCondLst>
                                  <p:childTnLst>
                                    <p:animEffect transition="out" filter="fade">
                                      <p:cBhvr>
                                        <p:cTn id="2906" dur="250"/>
                                        <p:tgtEl>
                                          <p:spTgt spid="831"/>
                                        </p:tgtEl>
                                      </p:cBhvr>
                                    </p:animEffect>
                                    <p:set>
                                      <p:cBhvr>
                                        <p:cTn id="2907" dur="1" fill="hold">
                                          <p:stCondLst>
                                            <p:cond delay="249"/>
                                          </p:stCondLst>
                                        </p:cTn>
                                        <p:tgtEl>
                                          <p:spTgt spid="831"/>
                                        </p:tgtEl>
                                        <p:attrNameLst>
                                          <p:attrName>style.visibility</p:attrName>
                                        </p:attrNameLst>
                                      </p:cBhvr>
                                      <p:to>
                                        <p:strVal val="hidden"/>
                                      </p:to>
                                    </p:set>
                                  </p:childTnLst>
                                </p:cTn>
                              </p:par>
                            </p:childTnLst>
                          </p:cTn>
                        </p:par>
                      </p:childTnLst>
                    </p:cTn>
                  </p:par>
                  <p:par>
                    <p:cTn id="2908" fill="hold">
                      <p:stCondLst>
                        <p:cond delay="indefinite"/>
                      </p:stCondLst>
                      <p:childTnLst>
                        <p:par>
                          <p:cTn id="2909" fill="hold">
                            <p:stCondLst>
                              <p:cond delay="0"/>
                            </p:stCondLst>
                            <p:childTnLst>
                              <p:par>
                                <p:cTn id="2910" presetID="10" presetClass="entr" presetSubtype="0" fill="hold" grpId="0" nodeType="clickEffect">
                                  <p:stCondLst>
                                    <p:cond delay="0"/>
                                  </p:stCondLst>
                                  <p:childTnLst>
                                    <p:set>
                                      <p:cBhvr>
                                        <p:cTn id="2911" dur="1" fill="hold">
                                          <p:stCondLst>
                                            <p:cond delay="0"/>
                                          </p:stCondLst>
                                        </p:cTn>
                                        <p:tgtEl>
                                          <p:spTgt spid="833"/>
                                        </p:tgtEl>
                                        <p:attrNameLst>
                                          <p:attrName>style.visibility</p:attrName>
                                        </p:attrNameLst>
                                      </p:cBhvr>
                                      <p:to>
                                        <p:strVal val="visible"/>
                                      </p:to>
                                    </p:set>
                                    <p:animEffect transition="in" filter="fade">
                                      <p:cBhvr>
                                        <p:cTn id="2912" dur="250"/>
                                        <p:tgtEl>
                                          <p:spTgt spid="833"/>
                                        </p:tgtEl>
                                      </p:cBhvr>
                                    </p:animEffect>
                                  </p:childTnLst>
                                </p:cTn>
                              </p:par>
                              <p:par>
                                <p:cTn id="2913" presetID="22" presetClass="entr" presetSubtype="8" fill="hold" grpId="0" nodeType="withEffect">
                                  <p:stCondLst>
                                    <p:cond delay="0"/>
                                  </p:stCondLst>
                                  <p:childTnLst>
                                    <p:set>
                                      <p:cBhvr>
                                        <p:cTn id="2914" dur="1" fill="hold">
                                          <p:stCondLst>
                                            <p:cond delay="0"/>
                                          </p:stCondLst>
                                        </p:cTn>
                                        <p:tgtEl>
                                          <p:spTgt spid="923"/>
                                        </p:tgtEl>
                                        <p:attrNameLst>
                                          <p:attrName>style.visibility</p:attrName>
                                        </p:attrNameLst>
                                      </p:cBhvr>
                                      <p:to>
                                        <p:strVal val="visible"/>
                                      </p:to>
                                    </p:set>
                                    <p:animEffect transition="in" filter="wipe(left)">
                                      <p:cBhvr>
                                        <p:cTn id="2915" dur="500"/>
                                        <p:tgtEl>
                                          <p:spTgt spid="923"/>
                                        </p:tgtEl>
                                      </p:cBhvr>
                                    </p:animEffect>
                                  </p:childTnLst>
                                </p:cTn>
                              </p:par>
                              <p:par>
                                <p:cTn id="2916" presetID="10" presetClass="exit" presetSubtype="0" fill="hold" grpId="1" nodeType="withEffect">
                                  <p:stCondLst>
                                    <p:cond delay="0"/>
                                  </p:stCondLst>
                                  <p:childTnLst>
                                    <p:animEffect transition="out" filter="fade">
                                      <p:cBhvr>
                                        <p:cTn id="2917" dur="250"/>
                                        <p:tgtEl>
                                          <p:spTgt spid="832"/>
                                        </p:tgtEl>
                                      </p:cBhvr>
                                    </p:animEffect>
                                    <p:set>
                                      <p:cBhvr>
                                        <p:cTn id="2918" dur="1" fill="hold">
                                          <p:stCondLst>
                                            <p:cond delay="249"/>
                                          </p:stCondLst>
                                        </p:cTn>
                                        <p:tgtEl>
                                          <p:spTgt spid="832"/>
                                        </p:tgtEl>
                                        <p:attrNameLst>
                                          <p:attrName>style.visibility</p:attrName>
                                        </p:attrNameLst>
                                      </p:cBhvr>
                                      <p:to>
                                        <p:strVal val="hidden"/>
                                      </p:to>
                                    </p:set>
                                  </p:childTnLst>
                                </p:cTn>
                              </p:par>
                            </p:childTnLst>
                          </p:cTn>
                        </p:par>
                      </p:childTnLst>
                    </p:cTn>
                  </p:par>
                  <p:par>
                    <p:cTn id="2919" fill="hold">
                      <p:stCondLst>
                        <p:cond delay="indefinite"/>
                      </p:stCondLst>
                      <p:childTnLst>
                        <p:par>
                          <p:cTn id="2920" fill="hold">
                            <p:stCondLst>
                              <p:cond delay="0"/>
                            </p:stCondLst>
                            <p:childTnLst>
                              <p:par>
                                <p:cTn id="2921" presetID="10" presetClass="entr" presetSubtype="0" fill="hold" grpId="0" nodeType="clickEffect">
                                  <p:stCondLst>
                                    <p:cond delay="0"/>
                                  </p:stCondLst>
                                  <p:childTnLst>
                                    <p:set>
                                      <p:cBhvr>
                                        <p:cTn id="2922" dur="1" fill="hold">
                                          <p:stCondLst>
                                            <p:cond delay="0"/>
                                          </p:stCondLst>
                                        </p:cTn>
                                        <p:tgtEl>
                                          <p:spTgt spid="834"/>
                                        </p:tgtEl>
                                        <p:attrNameLst>
                                          <p:attrName>style.visibility</p:attrName>
                                        </p:attrNameLst>
                                      </p:cBhvr>
                                      <p:to>
                                        <p:strVal val="visible"/>
                                      </p:to>
                                    </p:set>
                                    <p:animEffect transition="in" filter="fade">
                                      <p:cBhvr>
                                        <p:cTn id="2923" dur="250"/>
                                        <p:tgtEl>
                                          <p:spTgt spid="834"/>
                                        </p:tgtEl>
                                      </p:cBhvr>
                                    </p:animEffect>
                                  </p:childTnLst>
                                </p:cTn>
                              </p:par>
                              <p:par>
                                <p:cTn id="2924" presetID="22" presetClass="entr" presetSubtype="8" fill="hold" grpId="0" nodeType="withEffect">
                                  <p:stCondLst>
                                    <p:cond delay="0"/>
                                  </p:stCondLst>
                                  <p:childTnLst>
                                    <p:set>
                                      <p:cBhvr>
                                        <p:cTn id="2925" dur="1" fill="hold">
                                          <p:stCondLst>
                                            <p:cond delay="0"/>
                                          </p:stCondLst>
                                        </p:cTn>
                                        <p:tgtEl>
                                          <p:spTgt spid="924"/>
                                        </p:tgtEl>
                                        <p:attrNameLst>
                                          <p:attrName>style.visibility</p:attrName>
                                        </p:attrNameLst>
                                      </p:cBhvr>
                                      <p:to>
                                        <p:strVal val="visible"/>
                                      </p:to>
                                    </p:set>
                                    <p:animEffect transition="in" filter="wipe(left)">
                                      <p:cBhvr>
                                        <p:cTn id="2926" dur="500"/>
                                        <p:tgtEl>
                                          <p:spTgt spid="924"/>
                                        </p:tgtEl>
                                      </p:cBhvr>
                                    </p:animEffect>
                                  </p:childTnLst>
                                </p:cTn>
                              </p:par>
                              <p:par>
                                <p:cTn id="2927" presetID="10" presetClass="exit" presetSubtype="0" fill="hold" grpId="1" nodeType="withEffect">
                                  <p:stCondLst>
                                    <p:cond delay="0"/>
                                  </p:stCondLst>
                                  <p:childTnLst>
                                    <p:animEffect transition="out" filter="fade">
                                      <p:cBhvr>
                                        <p:cTn id="2928" dur="250"/>
                                        <p:tgtEl>
                                          <p:spTgt spid="833"/>
                                        </p:tgtEl>
                                      </p:cBhvr>
                                    </p:animEffect>
                                    <p:set>
                                      <p:cBhvr>
                                        <p:cTn id="2929" dur="1" fill="hold">
                                          <p:stCondLst>
                                            <p:cond delay="249"/>
                                          </p:stCondLst>
                                        </p:cTn>
                                        <p:tgtEl>
                                          <p:spTgt spid="833"/>
                                        </p:tgtEl>
                                        <p:attrNameLst>
                                          <p:attrName>style.visibility</p:attrName>
                                        </p:attrNameLst>
                                      </p:cBhvr>
                                      <p:to>
                                        <p:strVal val="hidden"/>
                                      </p:to>
                                    </p:set>
                                  </p:childTnLst>
                                </p:cTn>
                              </p:par>
                            </p:childTnLst>
                          </p:cTn>
                        </p:par>
                      </p:childTnLst>
                    </p:cTn>
                  </p:par>
                  <p:par>
                    <p:cTn id="2930" fill="hold">
                      <p:stCondLst>
                        <p:cond delay="indefinite"/>
                      </p:stCondLst>
                      <p:childTnLst>
                        <p:par>
                          <p:cTn id="2931" fill="hold">
                            <p:stCondLst>
                              <p:cond delay="0"/>
                            </p:stCondLst>
                            <p:childTnLst>
                              <p:par>
                                <p:cTn id="2932" presetID="10" presetClass="entr" presetSubtype="0" fill="hold" grpId="0" nodeType="clickEffect">
                                  <p:stCondLst>
                                    <p:cond delay="0"/>
                                  </p:stCondLst>
                                  <p:childTnLst>
                                    <p:set>
                                      <p:cBhvr>
                                        <p:cTn id="2933" dur="1" fill="hold">
                                          <p:stCondLst>
                                            <p:cond delay="0"/>
                                          </p:stCondLst>
                                        </p:cTn>
                                        <p:tgtEl>
                                          <p:spTgt spid="835"/>
                                        </p:tgtEl>
                                        <p:attrNameLst>
                                          <p:attrName>style.visibility</p:attrName>
                                        </p:attrNameLst>
                                      </p:cBhvr>
                                      <p:to>
                                        <p:strVal val="visible"/>
                                      </p:to>
                                    </p:set>
                                    <p:animEffect transition="in" filter="fade">
                                      <p:cBhvr>
                                        <p:cTn id="2934" dur="250"/>
                                        <p:tgtEl>
                                          <p:spTgt spid="835"/>
                                        </p:tgtEl>
                                      </p:cBhvr>
                                    </p:animEffect>
                                  </p:childTnLst>
                                </p:cTn>
                              </p:par>
                              <p:par>
                                <p:cTn id="2935" presetID="22" presetClass="entr" presetSubtype="8" fill="hold" grpId="0" nodeType="withEffect">
                                  <p:stCondLst>
                                    <p:cond delay="0"/>
                                  </p:stCondLst>
                                  <p:childTnLst>
                                    <p:set>
                                      <p:cBhvr>
                                        <p:cTn id="2936" dur="1" fill="hold">
                                          <p:stCondLst>
                                            <p:cond delay="0"/>
                                          </p:stCondLst>
                                        </p:cTn>
                                        <p:tgtEl>
                                          <p:spTgt spid="925"/>
                                        </p:tgtEl>
                                        <p:attrNameLst>
                                          <p:attrName>style.visibility</p:attrName>
                                        </p:attrNameLst>
                                      </p:cBhvr>
                                      <p:to>
                                        <p:strVal val="visible"/>
                                      </p:to>
                                    </p:set>
                                    <p:animEffect transition="in" filter="wipe(left)">
                                      <p:cBhvr>
                                        <p:cTn id="2937" dur="500"/>
                                        <p:tgtEl>
                                          <p:spTgt spid="925"/>
                                        </p:tgtEl>
                                      </p:cBhvr>
                                    </p:animEffect>
                                  </p:childTnLst>
                                </p:cTn>
                              </p:par>
                              <p:par>
                                <p:cTn id="2938" presetID="10" presetClass="exit" presetSubtype="0" fill="hold" grpId="1" nodeType="withEffect">
                                  <p:stCondLst>
                                    <p:cond delay="0"/>
                                  </p:stCondLst>
                                  <p:childTnLst>
                                    <p:animEffect transition="out" filter="fade">
                                      <p:cBhvr>
                                        <p:cTn id="2939" dur="250"/>
                                        <p:tgtEl>
                                          <p:spTgt spid="834"/>
                                        </p:tgtEl>
                                      </p:cBhvr>
                                    </p:animEffect>
                                    <p:set>
                                      <p:cBhvr>
                                        <p:cTn id="2940" dur="1" fill="hold">
                                          <p:stCondLst>
                                            <p:cond delay="249"/>
                                          </p:stCondLst>
                                        </p:cTn>
                                        <p:tgtEl>
                                          <p:spTgt spid="834"/>
                                        </p:tgtEl>
                                        <p:attrNameLst>
                                          <p:attrName>style.visibility</p:attrName>
                                        </p:attrNameLst>
                                      </p:cBhvr>
                                      <p:to>
                                        <p:strVal val="hidden"/>
                                      </p:to>
                                    </p:set>
                                  </p:childTnLst>
                                </p:cTn>
                              </p:par>
                            </p:childTnLst>
                          </p:cTn>
                        </p:par>
                      </p:childTnLst>
                    </p:cTn>
                  </p:par>
                  <p:par>
                    <p:cTn id="2941" fill="hold">
                      <p:stCondLst>
                        <p:cond delay="indefinite"/>
                      </p:stCondLst>
                      <p:childTnLst>
                        <p:par>
                          <p:cTn id="2942" fill="hold">
                            <p:stCondLst>
                              <p:cond delay="0"/>
                            </p:stCondLst>
                            <p:childTnLst>
                              <p:par>
                                <p:cTn id="2943" presetID="10" presetClass="entr" presetSubtype="0" fill="hold" grpId="0" nodeType="clickEffect">
                                  <p:stCondLst>
                                    <p:cond delay="0"/>
                                  </p:stCondLst>
                                  <p:childTnLst>
                                    <p:set>
                                      <p:cBhvr>
                                        <p:cTn id="2944" dur="1" fill="hold">
                                          <p:stCondLst>
                                            <p:cond delay="0"/>
                                          </p:stCondLst>
                                        </p:cTn>
                                        <p:tgtEl>
                                          <p:spTgt spid="836"/>
                                        </p:tgtEl>
                                        <p:attrNameLst>
                                          <p:attrName>style.visibility</p:attrName>
                                        </p:attrNameLst>
                                      </p:cBhvr>
                                      <p:to>
                                        <p:strVal val="visible"/>
                                      </p:to>
                                    </p:set>
                                    <p:animEffect transition="in" filter="fade">
                                      <p:cBhvr>
                                        <p:cTn id="2945" dur="250"/>
                                        <p:tgtEl>
                                          <p:spTgt spid="836"/>
                                        </p:tgtEl>
                                      </p:cBhvr>
                                    </p:animEffect>
                                  </p:childTnLst>
                                </p:cTn>
                              </p:par>
                              <p:par>
                                <p:cTn id="2946" presetID="22" presetClass="entr" presetSubtype="8" fill="hold" grpId="0" nodeType="withEffect">
                                  <p:stCondLst>
                                    <p:cond delay="0"/>
                                  </p:stCondLst>
                                  <p:childTnLst>
                                    <p:set>
                                      <p:cBhvr>
                                        <p:cTn id="2947" dur="1" fill="hold">
                                          <p:stCondLst>
                                            <p:cond delay="0"/>
                                          </p:stCondLst>
                                        </p:cTn>
                                        <p:tgtEl>
                                          <p:spTgt spid="926"/>
                                        </p:tgtEl>
                                        <p:attrNameLst>
                                          <p:attrName>style.visibility</p:attrName>
                                        </p:attrNameLst>
                                      </p:cBhvr>
                                      <p:to>
                                        <p:strVal val="visible"/>
                                      </p:to>
                                    </p:set>
                                    <p:animEffect transition="in" filter="wipe(left)">
                                      <p:cBhvr>
                                        <p:cTn id="2948" dur="500"/>
                                        <p:tgtEl>
                                          <p:spTgt spid="926"/>
                                        </p:tgtEl>
                                      </p:cBhvr>
                                    </p:animEffect>
                                  </p:childTnLst>
                                </p:cTn>
                              </p:par>
                              <p:par>
                                <p:cTn id="2949" presetID="10" presetClass="exit" presetSubtype="0" fill="hold" grpId="1" nodeType="withEffect">
                                  <p:stCondLst>
                                    <p:cond delay="0"/>
                                  </p:stCondLst>
                                  <p:childTnLst>
                                    <p:animEffect transition="out" filter="fade">
                                      <p:cBhvr>
                                        <p:cTn id="2950" dur="250"/>
                                        <p:tgtEl>
                                          <p:spTgt spid="835"/>
                                        </p:tgtEl>
                                      </p:cBhvr>
                                    </p:animEffect>
                                    <p:set>
                                      <p:cBhvr>
                                        <p:cTn id="2951" dur="1" fill="hold">
                                          <p:stCondLst>
                                            <p:cond delay="249"/>
                                          </p:stCondLst>
                                        </p:cTn>
                                        <p:tgtEl>
                                          <p:spTgt spid="835"/>
                                        </p:tgtEl>
                                        <p:attrNameLst>
                                          <p:attrName>style.visibility</p:attrName>
                                        </p:attrNameLst>
                                      </p:cBhvr>
                                      <p:to>
                                        <p:strVal val="hidden"/>
                                      </p:to>
                                    </p:set>
                                  </p:childTnLst>
                                </p:cTn>
                              </p:par>
                            </p:childTnLst>
                          </p:cTn>
                        </p:par>
                      </p:childTnLst>
                    </p:cTn>
                  </p:par>
                  <p:par>
                    <p:cTn id="2952" fill="hold">
                      <p:stCondLst>
                        <p:cond delay="indefinite"/>
                      </p:stCondLst>
                      <p:childTnLst>
                        <p:par>
                          <p:cTn id="2953" fill="hold">
                            <p:stCondLst>
                              <p:cond delay="0"/>
                            </p:stCondLst>
                            <p:childTnLst>
                              <p:par>
                                <p:cTn id="2954" presetID="10" presetClass="entr" presetSubtype="0" fill="hold" grpId="0" nodeType="clickEffect">
                                  <p:stCondLst>
                                    <p:cond delay="0"/>
                                  </p:stCondLst>
                                  <p:childTnLst>
                                    <p:set>
                                      <p:cBhvr>
                                        <p:cTn id="2955" dur="1" fill="hold">
                                          <p:stCondLst>
                                            <p:cond delay="0"/>
                                          </p:stCondLst>
                                        </p:cTn>
                                        <p:tgtEl>
                                          <p:spTgt spid="837"/>
                                        </p:tgtEl>
                                        <p:attrNameLst>
                                          <p:attrName>style.visibility</p:attrName>
                                        </p:attrNameLst>
                                      </p:cBhvr>
                                      <p:to>
                                        <p:strVal val="visible"/>
                                      </p:to>
                                    </p:set>
                                    <p:animEffect transition="in" filter="fade">
                                      <p:cBhvr>
                                        <p:cTn id="2956" dur="250"/>
                                        <p:tgtEl>
                                          <p:spTgt spid="837"/>
                                        </p:tgtEl>
                                      </p:cBhvr>
                                    </p:animEffect>
                                  </p:childTnLst>
                                </p:cTn>
                              </p:par>
                              <p:par>
                                <p:cTn id="2957" presetID="22" presetClass="entr" presetSubtype="8" fill="hold" grpId="0" nodeType="withEffect">
                                  <p:stCondLst>
                                    <p:cond delay="0"/>
                                  </p:stCondLst>
                                  <p:childTnLst>
                                    <p:set>
                                      <p:cBhvr>
                                        <p:cTn id="2958" dur="1" fill="hold">
                                          <p:stCondLst>
                                            <p:cond delay="0"/>
                                          </p:stCondLst>
                                        </p:cTn>
                                        <p:tgtEl>
                                          <p:spTgt spid="927"/>
                                        </p:tgtEl>
                                        <p:attrNameLst>
                                          <p:attrName>style.visibility</p:attrName>
                                        </p:attrNameLst>
                                      </p:cBhvr>
                                      <p:to>
                                        <p:strVal val="visible"/>
                                      </p:to>
                                    </p:set>
                                    <p:animEffect transition="in" filter="wipe(left)">
                                      <p:cBhvr>
                                        <p:cTn id="2959" dur="500"/>
                                        <p:tgtEl>
                                          <p:spTgt spid="927"/>
                                        </p:tgtEl>
                                      </p:cBhvr>
                                    </p:animEffect>
                                  </p:childTnLst>
                                </p:cTn>
                              </p:par>
                              <p:par>
                                <p:cTn id="2960" presetID="10" presetClass="exit" presetSubtype="0" fill="hold" grpId="1" nodeType="withEffect">
                                  <p:stCondLst>
                                    <p:cond delay="0"/>
                                  </p:stCondLst>
                                  <p:childTnLst>
                                    <p:animEffect transition="out" filter="fade">
                                      <p:cBhvr>
                                        <p:cTn id="2961" dur="250"/>
                                        <p:tgtEl>
                                          <p:spTgt spid="836"/>
                                        </p:tgtEl>
                                      </p:cBhvr>
                                    </p:animEffect>
                                    <p:set>
                                      <p:cBhvr>
                                        <p:cTn id="2962" dur="1" fill="hold">
                                          <p:stCondLst>
                                            <p:cond delay="249"/>
                                          </p:stCondLst>
                                        </p:cTn>
                                        <p:tgtEl>
                                          <p:spTgt spid="836"/>
                                        </p:tgtEl>
                                        <p:attrNameLst>
                                          <p:attrName>style.visibility</p:attrName>
                                        </p:attrNameLst>
                                      </p:cBhvr>
                                      <p:to>
                                        <p:strVal val="hidden"/>
                                      </p:to>
                                    </p:set>
                                  </p:childTnLst>
                                </p:cTn>
                              </p:par>
                            </p:childTnLst>
                          </p:cTn>
                        </p:par>
                      </p:childTnLst>
                    </p:cTn>
                  </p:par>
                  <p:par>
                    <p:cTn id="2963" fill="hold">
                      <p:stCondLst>
                        <p:cond delay="indefinite"/>
                      </p:stCondLst>
                      <p:childTnLst>
                        <p:par>
                          <p:cTn id="2964" fill="hold">
                            <p:stCondLst>
                              <p:cond delay="0"/>
                            </p:stCondLst>
                            <p:childTnLst>
                              <p:par>
                                <p:cTn id="2965" presetID="10" presetClass="entr" presetSubtype="0" fill="hold" grpId="0" nodeType="clickEffect">
                                  <p:stCondLst>
                                    <p:cond delay="0"/>
                                  </p:stCondLst>
                                  <p:childTnLst>
                                    <p:set>
                                      <p:cBhvr>
                                        <p:cTn id="2966" dur="1" fill="hold">
                                          <p:stCondLst>
                                            <p:cond delay="0"/>
                                          </p:stCondLst>
                                        </p:cTn>
                                        <p:tgtEl>
                                          <p:spTgt spid="838"/>
                                        </p:tgtEl>
                                        <p:attrNameLst>
                                          <p:attrName>style.visibility</p:attrName>
                                        </p:attrNameLst>
                                      </p:cBhvr>
                                      <p:to>
                                        <p:strVal val="visible"/>
                                      </p:to>
                                    </p:set>
                                    <p:animEffect transition="in" filter="fade">
                                      <p:cBhvr>
                                        <p:cTn id="2967" dur="250"/>
                                        <p:tgtEl>
                                          <p:spTgt spid="838"/>
                                        </p:tgtEl>
                                      </p:cBhvr>
                                    </p:animEffect>
                                  </p:childTnLst>
                                </p:cTn>
                              </p:par>
                              <p:par>
                                <p:cTn id="2968" presetID="22" presetClass="entr" presetSubtype="8" fill="hold" grpId="0" nodeType="withEffect">
                                  <p:stCondLst>
                                    <p:cond delay="0"/>
                                  </p:stCondLst>
                                  <p:childTnLst>
                                    <p:set>
                                      <p:cBhvr>
                                        <p:cTn id="2969" dur="1" fill="hold">
                                          <p:stCondLst>
                                            <p:cond delay="0"/>
                                          </p:stCondLst>
                                        </p:cTn>
                                        <p:tgtEl>
                                          <p:spTgt spid="928"/>
                                        </p:tgtEl>
                                        <p:attrNameLst>
                                          <p:attrName>style.visibility</p:attrName>
                                        </p:attrNameLst>
                                      </p:cBhvr>
                                      <p:to>
                                        <p:strVal val="visible"/>
                                      </p:to>
                                    </p:set>
                                    <p:animEffect transition="in" filter="wipe(left)">
                                      <p:cBhvr>
                                        <p:cTn id="2970" dur="500"/>
                                        <p:tgtEl>
                                          <p:spTgt spid="928"/>
                                        </p:tgtEl>
                                      </p:cBhvr>
                                    </p:animEffect>
                                  </p:childTnLst>
                                </p:cTn>
                              </p:par>
                              <p:par>
                                <p:cTn id="2971" presetID="10" presetClass="exit" presetSubtype="0" fill="hold" grpId="1" nodeType="withEffect">
                                  <p:stCondLst>
                                    <p:cond delay="0"/>
                                  </p:stCondLst>
                                  <p:childTnLst>
                                    <p:animEffect transition="out" filter="fade">
                                      <p:cBhvr>
                                        <p:cTn id="2972" dur="250"/>
                                        <p:tgtEl>
                                          <p:spTgt spid="837"/>
                                        </p:tgtEl>
                                      </p:cBhvr>
                                    </p:animEffect>
                                    <p:set>
                                      <p:cBhvr>
                                        <p:cTn id="2973" dur="1" fill="hold">
                                          <p:stCondLst>
                                            <p:cond delay="249"/>
                                          </p:stCondLst>
                                        </p:cTn>
                                        <p:tgtEl>
                                          <p:spTgt spid="837"/>
                                        </p:tgtEl>
                                        <p:attrNameLst>
                                          <p:attrName>style.visibility</p:attrName>
                                        </p:attrNameLst>
                                      </p:cBhvr>
                                      <p:to>
                                        <p:strVal val="hidden"/>
                                      </p:to>
                                    </p:set>
                                  </p:childTnLst>
                                </p:cTn>
                              </p:par>
                              <p:par>
                                <p:cTn id="2974" presetID="1" presetClass="exit" presetSubtype="0" fill="hold" grpId="0" nodeType="withEffect">
                                  <p:stCondLst>
                                    <p:cond delay="0"/>
                                  </p:stCondLst>
                                  <p:childTnLst>
                                    <p:set>
                                      <p:cBhvr>
                                        <p:cTn id="2975" dur="1" fill="hold">
                                          <p:stCondLst>
                                            <p:cond delay="0"/>
                                          </p:stCondLst>
                                        </p:cTn>
                                        <p:tgtEl>
                                          <p:spTgt spid="747"/>
                                        </p:tgtEl>
                                        <p:attrNameLst>
                                          <p:attrName>style.visibility</p:attrName>
                                        </p:attrNameLst>
                                      </p:cBhvr>
                                      <p:to>
                                        <p:strVal val="hidden"/>
                                      </p:to>
                                    </p:set>
                                  </p:childTnLst>
                                </p:cTn>
                              </p:par>
                              <p:par>
                                <p:cTn id="2976" presetID="1" presetClass="entr" presetSubtype="0" fill="hold" grpId="0" nodeType="withEffect">
                                  <p:stCondLst>
                                    <p:cond delay="0"/>
                                  </p:stCondLst>
                                  <p:childTnLst>
                                    <p:set>
                                      <p:cBhvr>
                                        <p:cTn id="2977" dur="1" fill="hold">
                                          <p:stCondLst>
                                            <p:cond delay="0"/>
                                          </p:stCondLst>
                                        </p:cTn>
                                        <p:tgtEl>
                                          <p:spTgt spid="929"/>
                                        </p:tgtEl>
                                        <p:attrNameLst>
                                          <p:attrName>style.visibility</p:attrName>
                                        </p:attrNameLst>
                                      </p:cBhvr>
                                      <p:to>
                                        <p:strVal val="visible"/>
                                      </p:to>
                                    </p:set>
                                  </p:childTnLst>
                                </p:cTn>
                              </p:par>
                            </p:childTnLst>
                          </p:cTn>
                        </p:par>
                      </p:childTnLst>
                    </p:cTn>
                  </p:par>
                </p:childTnLst>
              </p:cTn>
              <p:nextCondLst>
                <p:cond evt="onClick" delay="0">
                  <p:tgtEl>
                    <p:spTgt spid="747"/>
                  </p:tgtEl>
                </p:cond>
              </p:nextCondLst>
            </p:seq>
            <p:seq concurrent="1" nextAc="seek">
              <p:cTn id="2978" restart="whenNotActive" fill="hold" evtFilter="cancelBubble" nodeType="interactiveSeq">
                <p:stCondLst>
                  <p:cond evt="onClick" delay="0">
                    <p:tgtEl>
                      <p:spTgt spid="1115"/>
                    </p:tgtEl>
                  </p:cond>
                </p:stCondLst>
                <p:endSync evt="end" delay="0">
                  <p:rtn val="all"/>
                </p:endSync>
                <p:childTnLst>
                  <p:par>
                    <p:cTn id="2979" fill="hold">
                      <p:stCondLst>
                        <p:cond delay="0"/>
                      </p:stCondLst>
                      <p:childTnLst>
                        <p:par>
                          <p:cTn id="2980" fill="hold">
                            <p:stCondLst>
                              <p:cond delay="0"/>
                            </p:stCondLst>
                            <p:childTnLst>
                              <p:par>
                                <p:cTn id="2981" presetID="10" presetClass="entr" presetSubtype="0" fill="hold" grpId="0" nodeType="clickEffect">
                                  <p:stCondLst>
                                    <p:cond delay="0"/>
                                  </p:stCondLst>
                                  <p:childTnLst>
                                    <p:set>
                                      <p:cBhvr>
                                        <p:cTn id="2982" dur="1" fill="hold">
                                          <p:stCondLst>
                                            <p:cond delay="0"/>
                                          </p:stCondLst>
                                        </p:cTn>
                                        <p:tgtEl>
                                          <p:spTgt spid="1117"/>
                                        </p:tgtEl>
                                        <p:attrNameLst>
                                          <p:attrName>style.visibility</p:attrName>
                                        </p:attrNameLst>
                                      </p:cBhvr>
                                      <p:to>
                                        <p:strVal val="visible"/>
                                      </p:to>
                                    </p:set>
                                    <p:animEffect transition="in" filter="fade">
                                      <p:cBhvr>
                                        <p:cTn id="2983" dur="250"/>
                                        <p:tgtEl>
                                          <p:spTgt spid="1117"/>
                                        </p:tgtEl>
                                      </p:cBhvr>
                                    </p:animEffect>
                                  </p:childTnLst>
                                </p:cTn>
                              </p:par>
                              <p:par>
                                <p:cTn id="2984" presetID="22" presetClass="entr" presetSubtype="8" fill="hold" grpId="0" nodeType="withEffect">
                                  <p:stCondLst>
                                    <p:cond delay="0"/>
                                  </p:stCondLst>
                                  <p:childTnLst>
                                    <p:set>
                                      <p:cBhvr>
                                        <p:cTn id="2985" dur="1" fill="hold">
                                          <p:stCondLst>
                                            <p:cond delay="0"/>
                                          </p:stCondLst>
                                        </p:cTn>
                                        <p:tgtEl>
                                          <p:spTgt spid="1207"/>
                                        </p:tgtEl>
                                        <p:attrNameLst>
                                          <p:attrName>style.visibility</p:attrName>
                                        </p:attrNameLst>
                                      </p:cBhvr>
                                      <p:to>
                                        <p:strVal val="visible"/>
                                      </p:to>
                                    </p:set>
                                    <p:animEffect transition="in" filter="wipe(left)">
                                      <p:cBhvr>
                                        <p:cTn id="2986" dur="500"/>
                                        <p:tgtEl>
                                          <p:spTgt spid="1207"/>
                                        </p:tgtEl>
                                      </p:cBhvr>
                                    </p:animEffect>
                                  </p:childTnLst>
                                </p:cTn>
                              </p:par>
                            </p:childTnLst>
                          </p:cTn>
                        </p:par>
                      </p:childTnLst>
                    </p:cTn>
                  </p:par>
                  <p:par>
                    <p:cTn id="2987" fill="hold">
                      <p:stCondLst>
                        <p:cond delay="indefinite"/>
                      </p:stCondLst>
                      <p:childTnLst>
                        <p:par>
                          <p:cTn id="2988" fill="hold">
                            <p:stCondLst>
                              <p:cond delay="0"/>
                            </p:stCondLst>
                            <p:childTnLst>
                              <p:par>
                                <p:cTn id="2989" presetID="10" presetClass="entr" presetSubtype="0" fill="hold" grpId="0" nodeType="clickEffect">
                                  <p:stCondLst>
                                    <p:cond delay="0"/>
                                  </p:stCondLst>
                                  <p:childTnLst>
                                    <p:set>
                                      <p:cBhvr>
                                        <p:cTn id="2990" dur="1" fill="hold">
                                          <p:stCondLst>
                                            <p:cond delay="0"/>
                                          </p:stCondLst>
                                        </p:cTn>
                                        <p:tgtEl>
                                          <p:spTgt spid="1118"/>
                                        </p:tgtEl>
                                        <p:attrNameLst>
                                          <p:attrName>style.visibility</p:attrName>
                                        </p:attrNameLst>
                                      </p:cBhvr>
                                      <p:to>
                                        <p:strVal val="visible"/>
                                      </p:to>
                                    </p:set>
                                    <p:animEffect transition="in" filter="fade">
                                      <p:cBhvr>
                                        <p:cTn id="2991" dur="250"/>
                                        <p:tgtEl>
                                          <p:spTgt spid="1118"/>
                                        </p:tgtEl>
                                      </p:cBhvr>
                                    </p:animEffect>
                                  </p:childTnLst>
                                </p:cTn>
                              </p:par>
                              <p:par>
                                <p:cTn id="2992" presetID="22" presetClass="entr" presetSubtype="8" fill="hold" grpId="0" nodeType="withEffect">
                                  <p:stCondLst>
                                    <p:cond delay="0"/>
                                  </p:stCondLst>
                                  <p:childTnLst>
                                    <p:set>
                                      <p:cBhvr>
                                        <p:cTn id="2993" dur="1" fill="hold">
                                          <p:stCondLst>
                                            <p:cond delay="0"/>
                                          </p:stCondLst>
                                        </p:cTn>
                                        <p:tgtEl>
                                          <p:spTgt spid="1208"/>
                                        </p:tgtEl>
                                        <p:attrNameLst>
                                          <p:attrName>style.visibility</p:attrName>
                                        </p:attrNameLst>
                                      </p:cBhvr>
                                      <p:to>
                                        <p:strVal val="visible"/>
                                      </p:to>
                                    </p:set>
                                    <p:animEffect transition="in" filter="wipe(left)">
                                      <p:cBhvr>
                                        <p:cTn id="2994" dur="500"/>
                                        <p:tgtEl>
                                          <p:spTgt spid="1208"/>
                                        </p:tgtEl>
                                      </p:cBhvr>
                                    </p:animEffect>
                                  </p:childTnLst>
                                </p:cTn>
                              </p:par>
                              <p:par>
                                <p:cTn id="2995" presetID="10" presetClass="exit" presetSubtype="0" fill="hold" grpId="1" nodeType="withEffect">
                                  <p:stCondLst>
                                    <p:cond delay="0"/>
                                  </p:stCondLst>
                                  <p:childTnLst>
                                    <p:animEffect transition="out" filter="fade">
                                      <p:cBhvr>
                                        <p:cTn id="2996" dur="250"/>
                                        <p:tgtEl>
                                          <p:spTgt spid="1117"/>
                                        </p:tgtEl>
                                      </p:cBhvr>
                                    </p:animEffect>
                                    <p:set>
                                      <p:cBhvr>
                                        <p:cTn id="2997" dur="1" fill="hold">
                                          <p:stCondLst>
                                            <p:cond delay="249"/>
                                          </p:stCondLst>
                                        </p:cTn>
                                        <p:tgtEl>
                                          <p:spTgt spid="1117"/>
                                        </p:tgtEl>
                                        <p:attrNameLst>
                                          <p:attrName>style.visibility</p:attrName>
                                        </p:attrNameLst>
                                      </p:cBhvr>
                                      <p:to>
                                        <p:strVal val="hidden"/>
                                      </p:to>
                                    </p:set>
                                  </p:childTnLst>
                                </p:cTn>
                              </p:par>
                            </p:childTnLst>
                          </p:cTn>
                        </p:par>
                      </p:childTnLst>
                    </p:cTn>
                  </p:par>
                  <p:par>
                    <p:cTn id="2998" fill="hold">
                      <p:stCondLst>
                        <p:cond delay="indefinite"/>
                      </p:stCondLst>
                      <p:childTnLst>
                        <p:par>
                          <p:cTn id="2999" fill="hold">
                            <p:stCondLst>
                              <p:cond delay="0"/>
                            </p:stCondLst>
                            <p:childTnLst>
                              <p:par>
                                <p:cTn id="3000" presetID="10" presetClass="entr" presetSubtype="0" fill="hold" grpId="0" nodeType="clickEffect">
                                  <p:stCondLst>
                                    <p:cond delay="0"/>
                                  </p:stCondLst>
                                  <p:childTnLst>
                                    <p:set>
                                      <p:cBhvr>
                                        <p:cTn id="3001" dur="1" fill="hold">
                                          <p:stCondLst>
                                            <p:cond delay="0"/>
                                          </p:stCondLst>
                                        </p:cTn>
                                        <p:tgtEl>
                                          <p:spTgt spid="1119"/>
                                        </p:tgtEl>
                                        <p:attrNameLst>
                                          <p:attrName>style.visibility</p:attrName>
                                        </p:attrNameLst>
                                      </p:cBhvr>
                                      <p:to>
                                        <p:strVal val="visible"/>
                                      </p:to>
                                    </p:set>
                                    <p:animEffect transition="in" filter="fade">
                                      <p:cBhvr>
                                        <p:cTn id="3002" dur="250"/>
                                        <p:tgtEl>
                                          <p:spTgt spid="1119"/>
                                        </p:tgtEl>
                                      </p:cBhvr>
                                    </p:animEffect>
                                  </p:childTnLst>
                                </p:cTn>
                              </p:par>
                              <p:par>
                                <p:cTn id="3003" presetID="22" presetClass="entr" presetSubtype="8" fill="hold" grpId="0" nodeType="withEffect">
                                  <p:stCondLst>
                                    <p:cond delay="0"/>
                                  </p:stCondLst>
                                  <p:childTnLst>
                                    <p:set>
                                      <p:cBhvr>
                                        <p:cTn id="3004" dur="1" fill="hold">
                                          <p:stCondLst>
                                            <p:cond delay="0"/>
                                          </p:stCondLst>
                                        </p:cTn>
                                        <p:tgtEl>
                                          <p:spTgt spid="1209"/>
                                        </p:tgtEl>
                                        <p:attrNameLst>
                                          <p:attrName>style.visibility</p:attrName>
                                        </p:attrNameLst>
                                      </p:cBhvr>
                                      <p:to>
                                        <p:strVal val="visible"/>
                                      </p:to>
                                    </p:set>
                                    <p:animEffect transition="in" filter="wipe(left)">
                                      <p:cBhvr>
                                        <p:cTn id="3005" dur="500"/>
                                        <p:tgtEl>
                                          <p:spTgt spid="1209"/>
                                        </p:tgtEl>
                                      </p:cBhvr>
                                    </p:animEffect>
                                  </p:childTnLst>
                                </p:cTn>
                              </p:par>
                              <p:par>
                                <p:cTn id="3006" presetID="10" presetClass="exit" presetSubtype="0" fill="hold" grpId="1" nodeType="withEffect">
                                  <p:stCondLst>
                                    <p:cond delay="0"/>
                                  </p:stCondLst>
                                  <p:childTnLst>
                                    <p:animEffect transition="out" filter="fade">
                                      <p:cBhvr>
                                        <p:cTn id="3007" dur="250"/>
                                        <p:tgtEl>
                                          <p:spTgt spid="1118"/>
                                        </p:tgtEl>
                                      </p:cBhvr>
                                    </p:animEffect>
                                    <p:set>
                                      <p:cBhvr>
                                        <p:cTn id="3008" dur="1" fill="hold">
                                          <p:stCondLst>
                                            <p:cond delay="249"/>
                                          </p:stCondLst>
                                        </p:cTn>
                                        <p:tgtEl>
                                          <p:spTgt spid="1118"/>
                                        </p:tgtEl>
                                        <p:attrNameLst>
                                          <p:attrName>style.visibility</p:attrName>
                                        </p:attrNameLst>
                                      </p:cBhvr>
                                      <p:to>
                                        <p:strVal val="hidden"/>
                                      </p:to>
                                    </p:set>
                                  </p:childTnLst>
                                </p:cTn>
                              </p:par>
                            </p:childTnLst>
                          </p:cTn>
                        </p:par>
                      </p:childTnLst>
                    </p:cTn>
                  </p:par>
                  <p:par>
                    <p:cTn id="3009" fill="hold">
                      <p:stCondLst>
                        <p:cond delay="indefinite"/>
                      </p:stCondLst>
                      <p:childTnLst>
                        <p:par>
                          <p:cTn id="3010" fill="hold">
                            <p:stCondLst>
                              <p:cond delay="0"/>
                            </p:stCondLst>
                            <p:childTnLst>
                              <p:par>
                                <p:cTn id="3011" presetID="10" presetClass="entr" presetSubtype="0" fill="hold" grpId="0" nodeType="clickEffect">
                                  <p:stCondLst>
                                    <p:cond delay="0"/>
                                  </p:stCondLst>
                                  <p:childTnLst>
                                    <p:set>
                                      <p:cBhvr>
                                        <p:cTn id="3012" dur="1" fill="hold">
                                          <p:stCondLst>
                                            <p:cond delay="0"/>
                                          </p:stCondLst>
                                        </p:cTn>
                                        <p:tgtEl>
                                          <p:spTgt spid="1120"/>
                                        </p:tgtEl>
                                        <p:attrNameLst>
                                          <p:attrName>style.visibility</p:attrName>
                                        </p:attrNameLst>
                                      </p:cBhvr>
                                      <p:to>
                                        <p:strVal val="visible"/>
                                      </p:to>
                                    </p:set>
                                    <p:animEffect transition="in" filter="fade">
                                      <p:cBhvr>
                                        <p:cTn id="3013" dur="250"/>
                                        <p:tgtEl>
                                          <p:spTgt spid="1120"/>
                                        </p:tgtEl>
                                      </p:cBhvr>
                                    </p:animEffect>
                                  </p:childTnLst>
                                </p:cTn>
                              </p:par>
                              <p:par>
                                <p:cTn id="3014" presetID="22" presetClass="entr" presetSubtype="8" fill="hold" grpId="0" nodeType="withEffect">
                                  <p:stCondLst>
                                    <p:cond delay="0"/>
                                  </p:stCondLst>
                                  <p:childTnLst>
                                    <p:set>
                                      <p:cBhvr>
                                        <p:cTn id="3015" dur="1" fill="hold">
                                          <p:stCondLst>
                                            <p:cond delay="0"/>
                                          </p:stCondLst>
                                        </p:cTn>
                                        <p:tgtEl>
                                          <p:spTgt spid="1210"/>
                                        </p:tgtEl>
                                        <p:attrNameLst>
                                          <p:attrName>style.visibility</p:attrName>
                                        </p:attrNameLst>
                                      </p:cBhvr>
                                      <p:to>
                                        <p:strVal val="visible"/>
                                      </p:to>
                                    </p:set>
                                    <p:animEffect transition="in" filter="wipe(left)">
                                      <p:cBhvr>
                                        <p:cTn id="3016" dur="500"/>
                                        <p:tgtEl>
                                          <p:spTgt spid="1210"/>
                                        </p:tgtEl>
                                      </p:cBhvr>
                                    </p:animEffect>
                                  </p:childTnLst>
                                </p:cTn>
                              </p:par>
                              <p:par>
                                <p:cTn id="3017" presetID="10" presetClass="exit" presetSubtype="0" fill="hold" grpId="1" nodeType="withEffect">
                                  <p:stCondLst>
                                    <p:cond delay="0"/>
                                  </p:stCondLst>
                                  <p:childTnLst>
                                    <p:animEffect transition="out" filter="fade">
                                      <p:cBhvr>
                                        <p:cTn id="3018" dur="250"/>
                                        <p:tgtEl>
                                          <p:spTgt spid="1119"/>
                                        </p:tgtEl>
                                      </p:cBhvr>
                                    </p:animEffect>
                                    <p:set>
                                      <p:cBhvr>
                                        <p:cTn id="3019" dur="1" fill="hold">
                                          <p:stCondLst>
                                            <p:cond delay="249"/>
                                          </p:stCondLst>
                                        </p:cTn>
                                        <p:tgtEl>
                                          <p:spTgt spid="1119"/>
                                        </p:tgtEl>
                                        <p:attrNameLst>
                                          <p:attrName>style.visibility</p:attrName>
                                        </p:attrNameLst>
                                      </p:cBhvr>
                                      <p:to>
                                        <p:strVal val="hidden"/>
                                      </p:to>
                                    </p:set>
                                  </p:childTnLst>
                                </p:cTn>
                              </p:par>
                            </p:childTnLst>
                          </p:cTn>
                        </p:par>
                      </p:childTnLst>
                    </p:cTn>
                  </p:par>
                  <p:par>
                    <p:cTn id="3020" fill="hold">
                      <p:stCondLst>
                        <p:cond delay="indefinite"/>
                      </p:stCondLst>
                      <p:childTnLst>
                        <p:par>
                          <p:cTn id="3021" fill="hold">
                            <p:stCondLst>
                              <p:cond delay="0"/>
                            </p:stCondLst>
                            <p:childTnLst>
                              <p:par>
                                <p:cTn id="3022" presetID="10" presetClass="entr" presetSubtype="0" fill="hold" grpId="0" nodeType="clickEffect">
                                  <p:stCondLst>
                                    <p:cond delay="0"/>
                                  </p:stCondLst>
                                  <p:childTnLst>
                                    <p:set>
                                      <p:cBhvr>
                                        <p:cTn id="3023" dur="1" fill="hold">
                                          <p:stCondLst>
                                            <p:cond delay="0"/>
                                          </p:stCondLst>
                                        </p:cTn>
                                        <p:tgtEl>
                                          <p:spTgt spid="1121"/>
                                        </p:tgtEl>
                                        <p:attrNameLst>
                                          <p:attrName>style.visibility</p:attrName>
                                        </p:attrNameLst>
                                      </p:cBhvr>
                                      <p:to>
                                        <p:strVal val="visible"/>
                                      </p:to>
                                    </p:set>
                                    <p:animEffect transition="in" filter="fade">
                                      <p:cBhvr>
                                        <p:cTn id="3024" dur="250"/>
                                        <p:tgtEl>
                                          <p:spTgt spid="1121"/>
                                        </p:tgtEl>
                                      </p:cBhvr>
                                    </p:animEffect>
                                  </p:childTnLst>
                                </p:cTn>
                              </p:par>
                              <p:par>
                                <p:cTn id="3025" presetID="22" presetClass="entr" presetSubtype="8" fill="hold" grpId="0" nodeType="withEffect">
                                  <p:stCondLst>
                                    <p:cond delay="0"/>
                                  </p:stCondLst>
                                  <p:childTnLst>
                                    <p:set>
                                      <p:cBhvr>
                                        <p:cTn id="3026" dur="1" fill="hold">
                                          <p:stCondLst>
                                            <p:cond delay="0"/>
                                          </p:stCondLst>
                                        </p:cTn>
                                        <p:tgtEl>
                                          <p:spTgt spid="1211"/>
                                        </p:tgtEl>
                                        <p:attrNameLst>
                                          <p:attrName>style.visibility</p:attrName>
                                        </p:attrNameLst>
                                      </p:cBhvr>
                                      <p:to>
                                        <p:strVal val="visible"/>
                                      </p:to>
                                    </p:set>
                                    <p:animEffect transition="in" filter="wipe(left)">
                                      <p:cBhvr>
                                        <p:cTn id="3027" dur="500"/>
                                        <p:tgtEl>
                                          <p:spTgt spid="1211"/>
                                        </p:tgtEl>
                                      </p:cBhvr>
                                    </p:animEffect>
                                  </p:childTnLst>
                                </p:cTn>
                              </p:par>
                              <p:par>
                                <p:cTn id="3028" presetID="10" presetClass="exit" presetSubtype="0" fill="hold" grpId="1" nodeType="withEffect">
                                  <p:stCondLst>
                                    <p:cond delay="0"/>
                                  </p:stCondLst>
                                  <p:childTnLst>
                                    <p:animEffect transition="out" filter="fade">
                                      <p:cBhvr>
                                        <p:cTn id="3029" dur="250"/>
                                        <p:tgtEl>
                                          <p:spTgt spid="1120"/>
                                        </p:tgtEl>
                                      </p:cBhvr>
                                    </p:animEffect>
                                    <p:set>
                                      <p:cBhvr>
                                        <p:cTn id="3030" dur="1" fill="hold">
                                          <p:stCondLst>
                                            <p:cond delay="249"/>
                                          </p:stCondLst>
                                        </p:cTn>
                                        <p:tgtEl>
                                          <p:spTgt spid="1120"/>
                                        </p:tgtEl>
                                        <p:attrNameLst>
                                          <p:attrName>style.visibility</p:attrName>
                                        </p:attrNameLst>
                                      </p:cBhvr>
                                      <p:to>
                                        <p:strVal val="hidden"/>
                                      </p:to>
                                    </p:set>
                                  </p:childTnLst>
                                </p:cTn>
                              </p:par>
                            </p:childTnLst>
                          </p:cTn>
                        </p:par>
                      </p:childTnLst>
                    </p:cTn>
                  </p:par>
                  <p:par>
                    <p:cTn id="3031" fill="hold">
                      <p:stCondLst>
                        <p:cond delay="indefinite"/>
                      </p:stCondLst>
                      <p:childTnLst>
                        <p:par>
                          <p:cTn id="3032" fill="hold">
                            <p:stCondLst>
                              <p:cond delay="0"/>
                            </p:stCondLst>
                            <p:childTnLst>
                              <p:par>
                                <p:cTn id="3033" presetID="10" presetClass="entr" presetSubtype="0" fill="hold" grpId="0" nodeType="clickEffect">
                                  <p:stCondLst>
                                    <p:cond delay="0"/>
                                  </p:stCondLst>
                                  <p:childTnLst>
                                    <p:set>
                                      <p:cBhvr>
                                        <p:cTn id="3034" dur="1" fill="hold">
                                          <p:stCondLst>
                                            <p:cond delay="0"/>
                                          </p:stCondLst>
                                        </p:cTn>
                                        <p:tgtEl>
                                          <p:spTgt spid="1122"/>
                                        </p:tgtEl>
                                        <p:attrNameLst>
                                          <p:attrName>style.visibility</p:attrName>
                                        </p:attrNameLst>
                                      </p:cBhvr>
                                      <p:to>
                                        <p:strVal val="visible"/>
                                      </p:to>
                                    </p:set>
                                    <p:animEffect transition="in" filter="fade">
                                      <p:cBhvr>
                                        <p:cTn id="3035" dur="250"/>
                                        <p:tgtEl>
                                          <p:spTgt spid="1122"/>
                                        </p:tgtEl>
                                      </p:cBhvr>
                                    </p:animEffect>
                                  </p:childTnLst>
                                </p:cTn>
                              </p:par>
                              <p:par>
                                <p:cTn id="3036" presetID="22" presetClass="entr" presetSubtype="8" fill="hold" grpId="0" nodeType="withEffect">
                                  <p:stCondLst>
                                    <p:cond delay="0"/>
                                  </p:stCondLst>
                                  <p:childTnLst>
                                    <p:set>
                                      <p:cBhvr>
                                        <p:cTn id="3037" dur="1" fill="hold">
                                          <p:stCondLst>
                                            <p:cond delay="0"/>
                                          </p:stCondLst>
                                        </p:cTn>
                                        <p:tgtEl>
                                          <p:spTgt spid="1212"/>
                                        </p:tgtEl>
                                        <p:attrNameLst>
                                          <p:attrName>style.visibility</p:attrName>
                                        </p:attrNameLst>
                                      </p:cBhvr>
                                      <p:to>
                                        <p:strVal val="visible"/>
                                      </p:to>
                                    </p:set>
                                    <p:animEffect transition="in" filter="wipe(left)">
                                      <p:cBhvr>
                                        <p:cTn id="3038" dur="500"/>
                                        <p:tgtEl>
                                          <p:spTgt spid="1212"/>
                                        </p:tgtEl>
                                      </p:cBhvr>
                                    </p:animEffect>
                                  </p:childTnLst>
                                </p:cTn>
                              </p:par>
                              <p:par>
                                <p:cTn id="3039" presetID="10" presetClass="exit" presetSubtype="0" fill="hold" grpId="1" nodeType="withEffect">
                                  <p:stCondLst>
                                    <p:cond delay="0"/>
                                  </p:stCondLst>
                                  <p:childTnLst>
                                    <p:animEffect transition="out" filter="fade">
                                      <p:cBhvr>
                                        <p:cTn id="3040" dur="250"/>
                                        <p:tgtEl>
                                          <p:spTgt spid="1121"/>
                                        </p:tgtEl>
                                      </p:cBhvr>
                                    </p:animEffect>
                                    <p:set>
                                      <p:cBhvr>
                                        <p:cTn id="3041" dur="1" fill="hold">
                                          <p:stCondLst>
                                            <p:cond delay="249"/>
                                          </p:stCondLst>
                                        </p:cTn>
                                        <p:tgtEl>
                                          <p:spTgt spid="1121"/>
                                        </p:tgtEl>
                                        <p:attrNameLst>
                                          <p:attrName>style.visibility</p:attrName>
                                        </p:attrNameLst>
                                      </p:cBhvr>
                                      <p:to>
                                        <p:strVal val="hidden"/>
                                      </p:to>
                                    </p:set>
                                  </p:childTnLst>
                                </p:cTn>
                              </p:par>
                            </p:childTnLst>
                          </p:cTn>
                        </p:par>
                      </p:childTnLst>
                    </p:cTn>
                  </p:par>
                  <p:par>
                    <p:cTn id="3042" fill="hold">
                      <p:stCondLst>
                        <p:cond delay="indefinite"/>
                      </p:stCondLst>
                      <p:childTnLst>
                        <p:par>
                          <p:cTn id="3043" fill="hold">
                            <p:stCondLst>
                              <p:cond delay="0"/>
                            </p:stCondLst>
                            <p:childTnLst>
                              <p:par>
                                <p:cTn id="3044" presetID="10" presetClass="entr" presetSubtype="0" fill="hold" grpId="0" nodeType="clickEffect">
                                  <p:stCondLst>
                                    <p:cond delay="0"/>
                                  </p:stCondLst>
                                  <p:childTnLst>
                                    <p:set>
                                      <p:cBhvr>
                                        <p:cTn id="3045" dur="1" fill="hold">
                                          <p:stCondLst>
                                            <p:cond delay="0"/>
                                          </p:stCondLst>
                                        </p:cTn>
                                        <p:tgtEl>
                                          <p:spTgt spid="1123"/>
                                        </p:tgtEl>
                                        <p:attrNameLst>
                                          <p:attrName>style.visibility</p:attrName>
                                        </p:attrNameLst>
                                      </p:cBhvr>
                                      <p:to>
                                        <p:strVal val="visible"/>
                                      </p:to>
                                    </p:set>
                                    <p:animEffect transition="in" filter="fade">
                                      <p:cBhvr>
                                        <p:cTn id="3046" dur="250"/>
                                        <p:tgtEl>
                                          <p:spTgt spid="1123"/>
                                        </p:tgtEl>
                                      </p:cBhvr>
                                    </p:animEffect>
                                  </p:childTnLst>
                                </p:cTn>
                              </p:par>
                              <p:par>
                                <p:cTn id="3047" presetID="22" presetClass="entr" presetSubtype="8" fill="hold" grpId="0" nodeType="withEffect">
                                  <p:stCondLst>
                                    <p:cond delay="0"/>
                                  </p:stCondLst>
                                  <p:childTnLst>
                                    <p:set>
                                      <p:cBhvr>
                                        <p:cTn id="3048" dur="1" fill="hold">
                                          <p:stCondLst>
                                            <p:cond delay="0"/>
                                          </p:stCondLst>
                                        </p:cTn>
                                        <p:tgtEl>
                                          <p:spTgt spid="1213"/>
                                        </p:tgtEl>
                                        <p:attrNameLst>
                                          <p:attrName>style.visibility</p:attrName>
                                        </p:attrNameLst>
                                      </p:cBhvr>
                                      <p:to>
                                        <p:strVal val="visible"/>
                                      </p:to>
                                    </p:set>
                                    <p:animEffect transition="in" filter="wipe(left)">
                                      <p:cBhvr>
                                        <p:cTn id="3049" dur="500"/>
                                        <p:tgtEl>
                                          <p:spTgt spid="1213"/>
                                        </p:tgtEl>
                                      </p:cBhvr>
                                    </p:animEffect>
                                  </p:childTnLst>
                                </p:cTn>
                              </p:par>
                              <p:par>
                                <p:cTn id="3050" presetID="10" presetClass="exit" presetSubtype="0" fill="hold" grpId="1" nodeType="withEffect">
                                  <p:stCondLst>
                                    <p:cond delay="0"/>
                                  </p:stCondLst>
                                  <p:childTnLst>
                                    <p:animEffect transition="out" filter="fade">
                                      <p:cBhvr>
                                        <p:cTn id="3051" dur="250"/>
                                        <p:tgtEl>
                                          <p:spTgt spid="1122"/>
                                        </p:tgtEl>
                                      </p:cBhvr>
                                    </p:animEffect>
                                    <p:set>
                                      <p:cBhvr>
                                        <p:cTn id="3052" dur="1" fill="hold">
                                          <p:stCondLst>
                                            <p:cond delay="249"/>
                                          </p:stCondLst>
                                        </p:cTn>
                                        <p:tgtEl>
                                          <p:spTgt spid="1122"/>
                                        </p:tgtEl>
                                        <p:attrNameLst>
                                          <p:attrName>style.visibility</p:attrName>
                                        </p:attrNameLst>
                                      </p:cBhvr>
                                      <p:to>
                                        <p:strVal val="hidden"/>
                                      </p:to>
                                    </p:set>
                                  </p:childTnLst>
                                </p:cTn>
                              </p:par>
                            </p:childTnLst>
                          </p:cTn>
                        </p:par>
                      </p:childTnLst>
                    </p:cTn>
                  </p:par>
                  <p:par>
                    <p:cTn id="3053" fill="hold">
                      <p:stCondLst>
                        <p:cond delay="indefinite"/>
                      </p:stCondLst>
                      <p:childTnLst>
                        <p:par>
                          <p:cTn id="3054" fill="hold">
                            <p:stCondLst>
                              <p:cond delay="0"/>
                            </p:stCondLst>
                            <p:childTnLst>
                              <p:par>
                                <p:cTn id="3055" presetID="10" presetClass="entr" presetSubtype="0" fill="hold" grpId="0" nodeType="clickEffect">
                                  <p:stCondLst>
                                    <p:cond delay="0"/>
                                  </p:stCondLst>
                                  <p:childTnLst>
                                    <p:set>
                                      <p:cBhvr>
                                        <p:cTn id="3056" dur="1" fill="hold">
                                          <p:stCondLst>
                                            <p:cond delay="0"/>
                                          </p:stCondLst>
                                        </p:cTn>
                                        <p:tgtEl>
                                          <p:spTgt spid="1124"/>
                                        </p:tgtEl>
                                        <p:attrNameLst>
                                          <p:attrName>style.visibility</p:attrName>
                                        </p:attrNameLst>
                                      </p:cBhvr>
                                      <p:to>
                                        <p:strVal val="visible"/>
                                      </p:to>
                                    </p:set>
                                    <p:animEffect transition="in" filter="fade">
                                      <p:cBhvr>
                                        <p:cTn id="3057" dur="250"/>
                                        <p:tgtEl>
                                          <p:spTgt spid="1124"/>
                                        </p:tgtEl>
                                      </p:cBhvr>
                                    </p:animEffect>
                                  </p:childTnLst>
                                </p:cTn>
                              </p:par>
                              <p:par>
                                <p:cTn id="3058" presetID="22" presetClass="entr" presetSubtype="8" fill="hold" grpId="0" nodeType="withEffect">
                                  <p:stCondLst>
                                    <p:cond delay="0"/>
                                  </p:stCondLst>
                                  <p:childTnLst>
                                    <p:set>
                                      <p:cBhvr>
                                        <p:cTn id="3059" dur="1" fill="hold">
                                          <p:stCondLst>
                                            <p:cond delay="0"/>
                                          </p:stCondLst>
                                        </p:cTn>
                                        <p:tgtEl>
                                          <p:spTgt spid="1214"/>
                                        </p:tgtEl>
                                        <p:attrNameLst>
                                          <p:attrName>style.visibility</p:attrName>
                                        </p:attrNameLst>
                                      </p:cBhvr>
                                      <p:to>
                                        <p:strVal val="visible"/>
                                      </p:to>
                                    </p:set>
                                    <p:animEffect transition="in" filter="wipe(left)">
                                      <p:cBhvr>
                                        <p:cTn id="3060" dur="500"/>
                                        <p:tgtEl>
                                          <p:spTgt spid="1214"/>
                                        </p:tgtEl>
                                      </p:cBhvr>
                                    </p:animEffect>
                                  </p:childTnLst>
                                </p:cTn>
                              </p:par>
                              <p:par>
                                <p:cTn id="3061" presetID="10" presetClass="exit" presetSubtype="0" fill="hold" grpId="1" nodeType="withEffect">
                                  <p:stCondLst>
                                    <p:cond delay="0"/>
                                  </p:stCondLst>
                                  <p:childTnLst>
                                    <p:animEffect transition="out" filter="fade">
                                      <p:cBhvr>
                                        <p:cTn id="3062" dur="250"/>
                                        <p:tgtEl>
                                          <p:spTgt spid="1123"/>
                                        </p:tgtEl>
                                      </p:cBhvr>
                                    </p:animEffect>
                                    <p:set>
                                      <p:cBhvr>
                                        <p:cTn id="3063" dur="1" fill="hold">
                                          <p:stCondLst>
                                            <p:cond delay="249"/>
                                          </p:stCondLst>
                                        </p:cTn>
                                        <p:tgtEl>
                                          <p:spTgt spid="1123"/>
                                        </p:tgtEl>
                                        <p:attrNameLst>
                                          <p:attrName>style.visibility</p:attrName>
                                        </p:attrNameLst>
                                      </p:cBhvr>
                                      <p:to>
                                        <p:strVal val="hidden"/>
                                      </p:to>
                                    </p:set>
                                  </p:childTnLst>
                                </p:cTn>
                              </p:par>
                            </p:childTnLst>
                          </p:cTn>
                        </p:par>
                      </p:childTnLst>
                    </p:cTn>
                  </p:par>
                  <p:par>
                    <p:cTn id="3064" fill="hold">
                      <p:stCondLst>
                        <p:cond delay="indefinite"/>
                      </p:stCondLst>
                      <p:childTnLst>
                        <p:par>
                          <p:cTn id="3065" fill="hold">
                            <p:stCondLst>
                              <p:cond delay="0"/>
                            </p:stCondLst>
                            <p:childTnLst>
                              <p:par>
                                <p:cTn id="3066" presetID="10" presetClass="entr" presetSubtype="0" fill="hold" grpId="0" nodeType="clickEffect">
                                  <p:stCondLst>
                                    <p:cond delay="0"/>
                                  </p:stCondLst>
                                  <p:childTnLst>
                                    <p:set>
                                      <p:cBhvr>
                                        <p:cTn id="3067" dur="1" fill="hold">
                                          <p:stCondLst>
                                            <p:cond delay="0"/>
                                          </p:stCondLst>
                                        </p:cTn>
                                        <p:tgtEl>
                                          <p:spTgt spid="1125"/>
                                        </p:tgtEl>
                                        <p:attrNameLst>
                                          <p:attrName>style.visibility</p:attrName>
                                        </p:attrNameLst>
                                      </p:cBhvr>
                                      <p:to>
                                        <p:strVal val="visible"/>
                                      </p:to>
                                    </p:set>
                                    <p:animEffect transition="in" filter="fade">
                                      <p:cBhvr>
                                        <p:cTn id="3068" dur="250"/>
                                        <p:tgtEl>
                                          <p:spTgt spid="1125"/>
                                        </p:tgtEl>
                                      </p:cBhvr>
                                    </p:animEffect>
                                  </p:childTnLst>
                                </p:cTn>
                              </p:par>
                              <p:par>
                                <p:cTn id="3069" presetID="22" presetClass="entr" presetSubtype="8" fill="hold" grpId="0" nodeType="withEffect">
                                  <p:stCondLst>
                                    <p:cond delay="0"/>
                                  </p:stCondLst>
                                  <p:childTnLst>
                                    <p:set>
                                      <p:cBhvr>
                                        <p:cTn id="3070" dur="1" fill="hold">
                                          <p:stCondLst>
                                            <p:cond delay="0"/>
                                          </p:stCondLst>
                                        </p:cTn>
                                        <p:tgtEl>
                                          <p:spTgt spid="1215"/>
                                        </p:tgtEl>
                                        <p:attrNameLst>
                                          <p:attrName>style.visibility</p:attrName>
                                        </p:attrNameLst>
                                      </p:cBhvr>
                                      <p:to>
                                        <p:strVal val="visible"/>
                                      </p:to>
                                    </p:set>
                                    <p:animEffect transition="in" filter="wipe(left)">
                                      <p:cBhvr>
                                        <p:cTn id="3071" dur="500"/>
                                        <p:tgtEl>
                                          <p:spTgt spid="1215"/>
                                        </p:tgtEl>
                                      </p:cBhvr>
                                    </p:animEffect>
                                  </p:childTnLst>
                                </p:cTn>
                              </p:par>
                              <p:par>
                                <p:cTn id="3072" presetID="10" presetClass="exit" presetSubtype="0" fill="hold" grpId="1" nodeType="withEffect">
                                  <p:stCondLst>
                                    <p:cond delay="0"/>
                                  </p:stCondLst>
                                  <p:childTnLst>
                                    <p:animEffect transition="out" filter="fade">
                                      <p:cBhvr>
                                        <p:cTn id="3073" dur="250"/>
                                        <p:tgtEl>
                                          <p:spTgt spid="1124"/>
                                        </p:tgtEl>
                                      </p:cBhvr>
                                    </p:animEffect>
                                    <p:set>
                                      <p:cBhvr>
                                        <p:cTn id="3074" dur="1" fill="hold">
                                          <p:stCondLst>
                                            <p:cond delay="249"/>
                                          </p:stCondLst>
                                        </p:cTn>
                                        <p:tgtEl>
                                          <p:spTgt spid="1124"/>
                                        </p:tgtEl>
                                        <p:attrNameLst>
                                          <p:attrName>style.visibility</p:attrName>
                                        </p:attrNameLst>
                                      </p:cBhvr>
                                      <p:to>
                                        <p:strVal val="hidden"/>
                                      </p:to>
                                    </p:set>
                                  </p:childTnLst>
                                </p:cTn>
                              </p:par>
                            </p:childTnLst>
                          </p:cTn>
                        </p:par>
                      </p:childTnLst>
                    </p:cTn>
                  </p:par>
                  <p:par>
                    <p:cTn id="3075" fill="hold">
                      <p:stCondLst>
                        <p:cond delay="indefinite"/>
                      </p:stCondLst>
                      <p:childTnLst>
                        <p:par>
                          <p:cTn id="3076" fill="hold">
                            <p:stCondLst>
                              <p:cond delay="0"/>
                            </p:stCondLst>
                            <p:childTnLst>
                              <p:par>
                                <p:cTn id="3077" presetID="10" presetClass="entr" presetSubtype="0" fill="hold" grpId="0" nodeType="clickEffect">
                                  <p:stCondLst>
                                    <p:cond delay="0"/>
                                  </p:stCondLst>
                                  <p:childTnLst>
                                    <p:set>
                                      <p:cBhvr>
                                        <p:cTn id="3078" dur="1" fill="hold">
                                          <p:stCondLst>
                                            <p:cond delay="0"/>
                                          </p:stCondLst>
                                        </p:cTn>
                                        <p:tgtEl>
                                          <p:spTgt spid="1126"/>
                                        </p:tgtEl>
                                        <p:attrNameLst>
                                          <p:attrName>style.visibility</p:attrName>
                                        </p:attrNameLst>
                                      </p:cBhvr>
                                      <p:to>
                                        <p:strVal val="visible"/>
                                      </p:to>
                                    </p:set>
                                    <p:animEffect transition="in" filter="fade">
                                      <p:cBhvr>
                                        <p:cTn id="3079" dur="250"/>
                                        <p:tgtEl>
                                          <p:spTgt spid="1126"/>
                                        </p:tgtEl>
                                      </p:cBhvr>
                                    </p:animEffect>
                                  </p:childTnLst>
                                </p:cTn>
                              </p:par>
                              <p:par>
                                <p:cTn id="3080" presetID="22" presetClass="entr" presetSubtype="8" fill="hold" grpId="0" nodeType="withEffect">
                                  <p:stCondLst>
                                    <p:cond delay="0"/>
                                  </p:stCondLst>
                                  <p:childTnLst>
                                    <p:set>
                                      <p:cBhvr>
                                        <p:cTn id="3081" dur="1" fill="hold">
                                          <p:stCondLst>
                                            <p:cond delay="0"/>
                                          </p:stCondLst>
                                        </p:cTn>
                                        <p:tgtEl>
                                          <p:spTgt spid="1216"/>
                                        </p:tgtEl>
                                        <p:attrNameLst>
                                          <p:attrName>style.visibility</p:attrName>
                                        </p:attrNameLst>
                                      </p:cBhvr>
                                      <p:to>
                                        <p:strVal val="visible"/>
                                      </p:to>
                                    </p:set>
                                    <p:animEffect transition="in" filter="wipe(left)">
                                      <p:cBhvr>
                                        <p:cTn id="3082" dur="500"/>
                                        <p:tgtEl>
                                          <p:spTgt spid="1216"/>
                                        </p:tgtEl>
                                      </p:cBhvr>
                                    </p:animEffect>
                                  </p:childTnLst>
                                </p:cTn>
                              </p:par>
                              <p:par>
                                <p:cTn id="3083" presetID="10" presetClass="exit" presetSubtype="0" fill="hold" grpId="1" nodeType="withEffect">
                                  <p:stCondLst>
                                    <p:cond delay="0"/>
                                  </p:stCondLst>
                                  <p:childTnLst>
                                    <p:animEffect transition="out" filter="fade">
                                      <p:cBhvr>
                                        <p:cTn id="3084" dur="250"/>
                                        <p:tgtEl>
                                          <p:spTgt spid="1125"/>
                                        </p:tgtEl>
                                      </p:cBhvr>
                                    </p:animEffect>
                                    <p:set>
                                      <p:cBhvr>
                                        <p:cTn id="3085" dur="1" fill="hold">
                                          <p:stCondLst>
                                            <p:cond delay="249"/>
                                          </p:stCondLst>
                                        </p:cTn>
                                        <p:tgtEl>
                                          <p:spTgt spid="1125"/>
                                        </p:tgtEl>
                                        <p:attrNameLst>
                                          <p:attrName>style.visibility</p:attrName>
                                        </p:attrNameLst>
                                      </p:cBhvr>
                                      <p:to>
                                        <p:strVal val="hidden"/>
                                      </p:to>
                                    </p:set>
                                  </p:childTnLst>
                                </p:cTn>
                              </p:par>
                            </p:childTnLst>
                          </p:cTn>
                        </p:par>
                      </p:childTnLst>
                    </p:cTn>
                  </p:par>
                  <p:par>
                    <p:cTn id="3086" fill="hold">
                      <p:stCondLst>
                        <p:cond delay="indefinite"/>
                      </p:stCondLst>
                      <p:childTnLst>
                        <p:par>
                          <p:cTn id="3087" fill="hold">
                            <p:stCondLst>
                              <p:cond delay="0"/>
                            </p:stCondLst>
                            <p:childTnLst>
                              <p:par>
                                <p:cTn id="3088" presetID="10" presetClass="entr" presetSubtype="0" fill="hold" grpId="0" nodeType="clickEffect">
                                  <p:stCondLst>
                                    <p:cond delay="0"/>
                                  </p:stCondLst>
                                  <p:childTnLst>
                                    <p:set>
                                      <p:cBhvr>
                                        <p:cTn id="3089" dur="1" fill="hold">
                                          <p:stCondLst>
                                            <p:cond delay="0"/>
                                          </p:stCondLst>
                                        </p:cTn>
                                        <p:tgtEl>
                                          <p:spTgt spid="1127"/>
                                        </p:tgtEl>
                                        <p:attrNameLst>
                                          <p:attrName>style.visibility</p:attrName>
                                        </p:attrNameLst>
                                      </p:cBhvr>
                                      <p:to>
                                        <p:strVal val="visible"/>
                                      </p:to>
                                    </p:set>
                                    <p:animEffect transition="in" filter="fade">
                                      <p:cBhvr>
                                        <p:cTn id="3090" dur="250"/>
                                        <p:tgtEl>
                                          <p:spTgt spid="1127"/>
                                        </p:tgtEl>
                                      </p:cBhvr>
                                    </p:animEffect>
                                  </p:childTnLst>
                                </p:cTn>
                              </p:par>
                              <p:par>
                                <p:cTn id="3091" presetID="22" presetClass="entr" presetSubtype="8" fill="hold" grpId="0" nodeType="withEffect">
                                  <p:stCondLst>
                                    <p:cond delay="0"/>
                                  </p:stCondLst>
                                  <p:childTnLst>
                                    <p:set>
                                      <p:cBhvr>
                                        <p:cTn id="3092" dur="1" fill="hold">
                                          <p:stCondLst>
                                            <p:cond delay="0"/>
                                          </p:stCondLst>
                                        </p:cTn>
                                        <p:tgtEl>
                                          <p:spTgt spid="1217"/>
                                        </p:tgtEl>
                                        <p:attrNameLst>
                                          <p:attrName>style.visibility</p:attrName>
                                        </p:attrNameLst>
                                      </p:cBhvr>
                                      <p:to>
                                        <p:strVal val="visible"/>
                                      </p:to>
                                    </p:set>
                                    <p:animEffect transition="in" filter="wipe(left)">
                                      <p:cBhvr>
                                        <p:cTn id="3093" dur="500"/>
                                        <p:tgtEl>
                                          <p:spTgt spid="1217"/>
                                        </p:tgtEl>
                                      </p:cBhvr>
                                    </p:animEffect>
                                  </p:childTnLst>
                                </p:cTn>
                              </p:par>
                              <p:par>
                                <p:cTn id="3094" presetID="10" presetClass="exit" presetSubtype="0" fill="hold" grpId="1" nodeType="withEffect">
                                  <p:stCondLst>
                                    <p:cond delay="0"/>
                                  </p:stCondLst>
                                  <p:childTnLst>
                                    <p:animEffect transition="out" filter="fade">
                                      <p:cBhvr>
                                        <p:cTn id="3095" dur="250"/>
                                        <p:tgtEl>
                                          <p:spTgt spid="1126"/>
                                        </p:tgtEl>
                                      </p:cBhvr>
                                    </p:animEffect>
                                    <p:set>
                                      <p:cBhvr>
                                        <p:cTn id="3096" dur="1" fill="hold">
                                          <p:stCondLst>
                                            <p:cond delay="249"/>
                                          </p:stCondLst>
                                        </p:cTn>
                                        <p:tgtEl>
                                          <p:spTgt spid="1126"/>
                                        </p:tgtEl>
                                        <p:attrNameLst>
                                          <p:attrName>style.visibility</p:attrName>
                                        </p:attrNameLst>
                                      </p:cBhvr>
                                      <p:to>
                                        <p:strVal val="hidden"/>
                                      </p:to>
                                    </p:set>
                                  </p:childTnLst>
                                </p:cTn>
                              </p:par>
                            </p:childTnLst>
                          </p:cTn>
                        </p:par>
                      </p:childTnLst>
                    </p:cTn>
                  </p:par>
                  <p:par>
                    <p:cTn id="3097" fill="hold">
                      <p:stCondLst>
                        <p:cond delay="indefinite"/>
                      </p:stCondLst>
                      <p:childTnLst>
                        <p:par>
                          <p:cTn id="3098" fill="hold">
                            <p:stCondLst>
                              <p:cond delay="0"/>
                            </p:stCondLst>
                            <p:childTnLst>
                              <p:par>
                                <p:cTn id="3099" presetID="10" presetClass="entr" presetSubtype="0" fill="hold" grpId="0" nodeType="clickEffect">
                                  <p:stCondLst>
                                    <p:cond delay="0"/>
                                  </p:stCondLst>
                                  <p:childTnLst>
                                    <p:set>
                                      <p:cBhvr>
                                        <p:cTn id="3100" dur="1" fill="hold">
                                          <p:stCondLst>
                                            <p:cond delay="0"/>
                                          </p:stCondLst>
                                        </p:cTn>
                                        <p:tgtEl>
                                          <p:spTgt spid="1128"/>
                                        </p:tgtEl>
                                        <p:attrNameLst>
                                          <p:attrName>style.visibility</p:attrName>
                                        </p:attrNameLst>
                                      </p:cBhvr>
                                      <p:to>
                                        <p:strVal val="visible"/>
                                      </p:to>
                                    </p:set>
                                    <p:animEffect transition="in" filter="fade">
                                      <p:cBhvr>
                                        <p:cTn id="3101" dur="250"/>
                                        <p:tgtEl>
                                          <p:spTgt spid="1128"/>
                                        </p:tgtEl>
                                      </p:cBhvr>
                                    </p:animEffect>
                                  </p:childTnLst>
                                </p:cTn>
                              </p:par>
                              <p:par>
                                <p:cTn id="3102" presetID="22" presetClass="entr" presetSubtype="8" fill="hold" grpId="0" nodeType="withEffect">
                                  <p:stCondLst>
                                    <p:cond delay="0"/>
                                  </p:stCondLst>
                                  <p:childTnLst>
                                    <p:set>
                                      <p:cBhvr>
                                        <p:cTn id="3103" dur="1" fill="hold">
                                          <p:stCondLst>
                                            <p:cond delay="0"/>
                                          </p:stCondLst>
                                        </p:cTn>
                                        <p:tgtEl>
                                          <p:spTgt spid="1218"/>
                                        </p:tgtEl>
                                        <p:attrNameLst>
                                          <p:attrName>style.visibility</p:attrName>
                                        </p:attrNameLst>
                                      </p:cBhvr>
                                      <p:to>
                                        <p:strVal val="visible"/>
                                      </p:to>
                                    </p:set>
                                    <p:animEffect transition="in" filter="wipe(left)">
                                      <p:cBhvr>
                                        <p:cTn id="3104" dur="500"/>
                                        <p:tgtEl>
                                          <p:spTgt spid="1218"/>
                                        </p:tgtEl>
                                      </p:cBhvr>
                                    </p:animEffect>
                                  </p:childTnLst>
                                </p:cTn>
                              </p:par>
                              <p:par>
                                <p:cTn id="3105" presetID="10" presetClass="exit" presetSubtype="0" fill="hold" grpId="1" nodeType="withEffect">
                                  <p:stCondLst>
                                    <p:cond delay="0"/>
                                  </p:stCondLst>
                                  <p:childTnLst>
                                    <p:animEffect transition="out" filter="fade">
                                      <p:cBhvr>
                                        <p:cTn id="3106" dur="250"/>
                                        <p:tgtEl>
                                          <p:spTgt spid="1127"/>
                                        </p:tgtEl>
                                      </p:cBhvr>
                                    </p:animEffect>
                                    <p:set>
                                      <p:cBhvr>
                                        <p:cTn id="3107" dur="1" fill="hold">
                                          <p:stCondLst>
                                            <p:cond delay="249"/>
                                          </p:stCondLst>
                                        </p:cTn>
                                        <p:tgtEl>
                                          <p:spTgt spid="1127"/>
                                        </p:tgtEl>
                                        <p:attrNameLst>
                                          <p:attrName>style.visibility</p:attrName>
                                        </p:attrNameLst>
                                      </p:cBhvr>
                                      <p:to>
                                        <p:strVal val="hidden"/>
                                      </p:to>
                                    </p:set>
                                  </p:childTnLst>
                                </p:cTn>
                              </p:par>
                            </p:childTnLst>
                          </p:cTn>
                        </p:par>
                      </p:childTnLst>
                    </p:cTn>
                  </p:par>
                  <p:par>
                    <p:cTn id="3108" fill="hold">
                      <p:stCondLst>
                        <p:cond delay="indefinite"/>
                      </p:stCondLst>
                      <p:childTnLst>
                        <p:par>
                          <p:cTn id="3109" fill="hold">
                            <p:stCondLst>
                              <p:cond delay="0"/>
                            </p:stCondLst>
                            <p:childTnLst>
                              <p:par>
                                <p:cTn id="3110" presetID="10" presetClass="entr" presetSubtype="0" fill="hold" grpId="0" nodeType="clickEffect">
                                  <p:stCondLst>
                                    <p:cond delay="0"/>
                                  </p:stCondLst>
                                  <p:childTnLst>
                                    <p:set>
                                      <p:cBhvr>
                                        <p:cTn id="3111" dur="1" fill="hold">
                                          <p:stCondLst>
                                            <p:cond delay="0"/>
                                          </p:stCondLst>
                                        </p:cTn>
                                        <p:tgtEl>
                                          <p:spTgt spid="1129"/>
                                        </p:tgtEl>
                                        <p:attrNameLst>
                                          <p:attrName>style.visibility</p:attrName>
                                        </p:attrNameLst>
                                      </p:cBhvr>
                                      <p:to>
                                        <p:strVal val="visible"/>
                                      </p:to>
                                    </p:set>
                                    <p:animEffect transition="in" filter="fade">
                                      <p:cBhvr>
                                        <p:cTn id="3112" dur="250"/>
                                        <p:tgtEl>
                                          <p:spTgt spid="1129"/>
                                        </p:tgtEl>
                                      </p:cBhvr>
                                    </p:animEffect>
                                  </p:childTnLst>
                                </p:cTn>
                              </p:par>
                              <p:par>
                                <p:cTn id="3113" presetID="22" presetClass="entr" presetSubtype="8" fill="hold" grpId="0" nodeType="withEffect">
                                  <p:stCondLst>
                                    <p:cond delay="0"/>
                                  </p:stCondLst>
                                  <p:childTnLst>
                                    <p:set>
                                      <p:cBhvr>
                                        <p:cTn id="3114" dur="1" fill="hold">
                                          <p:stCondLst>
                                            <p:cond delay="0"/>
                                          </p:stCondLst>
                                        </p:cTn>
                                        <p:tgtEl>
                                          <p:spTgt spid="1219"/>
                                        </p:tgtEl>
                                        <p:attrNameLst>
                                          <p:attrName>style.visibility</p:attrName>
                                        </p:attrNameLst>
                                      </p:cBhvr>
                                      <p:to>
                                        <p:strVal val="visible"/>
                                      </p:to>
                                    </p:set>
                                    <p:animEffect transition="in" filter="wipe(left)">
                                      <p:cBhvr>
                                        <p:cTn id="3115" dur="500"/>
                                        <p:tgtEl>
                                          <p:spTgt spid="1219"/>
                                        </p:tgtEl>
                                      </p:cBhvr>
                                    </p:animEffect>
                                  </p:childTnLst>
                                </p:cTn>
                              </p:par>
                              <p:par>
                                <p:cTn id="3116" presetID="10" presetClass="exit" presetSubtype="0" fill="hold" grpId="1" nodeType="withEffect">
                                  <p:stCondLst>
                                    <p:cond delay="0"/>
                                  </p:stCondLst>
                                  <p:childTnLst>
                                    <p:animEffect transition="out" filter="fade">
                                      <p:cBhvr>
                                        <p:cTn id="3117" dur="250"/>
                                        <p:tgtEl>
                                          <p:spTgt spid="1128"/>
                                        </p:tgtEl>
                                      </p:cBhvr>
                                    </p:animEffect>
                                    <p:set>
                                      <p:cBhvr>
                                        <p:cTn id="3118" dur="1" fill="hold">
                                          <p:stCondLst>
                                            <p:cond delay="249"/>
                                          </p:stCondLst>
                                        </p:cTn>
                                        <p:tgtEl>
                                          <p:spTgt spid="1128"/>
                                        </p:tgtEl>
                                        <p:attrNameLst>
                                          <p:attrName>style.visibility</p:attrName>
                                        </p:attrNameLst>
                                      </p:cBhvr>
                                      <p:to>
                                        <p:strVal val="hidden"/>
                                      </p:to>
                                    </p:set>
                                  </p:childTnLst>
                                </p:cTn>
                              </p:par>
                            </p:childTnLst>
                          </p:cTn>
                        </p:par>
                      </p:childTnLst>
                    </p:cTn>
                  </p:par>
                  <p:par>
                    <p:cTn id="3119" fill="hold">
                      <p:stCondLst>
                        <p:cond delay="indefinite"/>
                      </p:stCondLst>
                      <p:childTnLst>
                        <p:par>
                          <p:cTn id="3120" fill="hold">
                            <p:stCondLst>
                              <p:cond delay="0"/>
                            </p:stCondLst>
                            <p:childTnLst>
                              <p:par>
                                <p:cTn id="3121" presetID="10" presetClass="entr" presetSubtype="0" fill="hold" grpId="0" nodeType="clickEffect">
                                  <p:stCondLst>
                                    <p:cond delay="0"/>
                                  </p:stCondLst>
                                  <p:childTnLst>
                                    <p:set>
                                      <p:cBhvr>
                                        <p:cTn id="3122" dur="1" fill="hold">
                                          <p:stCondLst>
                                            <p:cond delay="0"/>
                                          </p:stCondLst>
                                        </p:cTn>
                                        <p:tgtEl>
                                          <p:spTgt spid="1130"/>
                                        </p:tgtEl>
                                        <p:attrNameLst>
                                          <p:attrName>style.visibility</p:attrName>
                                        </p:attrNameLst>
                                      </p:cBhvr>
                                      <p:to>
                                        <p:strVal val="visible"/>
                                      </p:to>
                                    </p:set>
                                    <p:animEffect transition="in" filter="fade">
                                      <p:cBhvr>
                                        <p:cTn id="3123" dur="250"/>
                                        <p:tgtEl>
                                          <p:spTgt spid="1130"/>
                                        </p:tgtEl>
                                      </p:cBhvr>
                                    </p:animEffect>
                                  </p:childTnLst>
                                </p:cTn>
                              </p:par>
                              <p:par>
                                <p:cTn id="3124" presetID="22" presetClass="entr" presetSubtype="8" fill="hold" grpId="0" nodeType="withEffect">
                                  <p:stCondLst>
                                    <p:cond delay="0"/>
                                  </p:stCondLst>
                                  <p:childTnLst>
                                    <p:set>
                                      <p:cBhvr>
                                        <p:cTn id="3125" dur="1" fill="hold">
                                          <p:stCondLst>
                                            <p:cond delay="0"/>
                                          </p:stCondLst>
                                        </p:cTn>
                                        <p:tgtEl>
                                          <p:spTgt spid="1220"/>
                                        </p:tgtEl>
                                        <p:attrNameLst>
                                          <p:attrName>style.visibility</p:attrName>
                                        </p:attrNameLst>
                                      </p:cBhvr>
                                      <p:to>
                                        <p:strVal val="visible"/>
                                      </p:to>
                                    </p:set>
                                    <p:animEffect transition="in" filter="wipe(left)">
                                      <p:cBhvr>
                                        <p:cTn id="3126" dur="500"/>
                                        <p:tgtEl>
                                          <p:spTgt spid="1220"/>
                                        </p:tgtEl>
                                      </p:cBhvr>
                                    </p:animEffect>
                                  </p:childTnLst>
                                </p:cTn>
                              </p:par>
                              <p:par>
                                <p:cTn id="3127" presetID="10" presetClass="exit" presetSubtype="0" fill="hold" grpId="1" nodeType="withEffect">
                                  <p:stCondLst>
                                    <p:cond delay="0"/>
                                  </p:stCondLst>
                                  <p:childTnLst>
                                    <p:animEffect transition="out" filter="fade">
                                      <p:cBhvr>
                                        <p:cTn id="3128" dur="250"/>
                                        <p:tgtEl>
                                          <p:spTgt spid="1129"/>
                                        </p:tgtEl>
                                      </p:cBhvr>
                                    </p:animEffect>
                                    <p:set>
                                      <p:cBhvr>
                                        <p:cTn id="3129" dur="1" fill="hold">
                                          <p:stCondLst>
                                            <p:cond delay="249"/>
                                          </p:stCondLst>
                                        </p:cTn>
                                        <p:tgtEl>
                                          <p:spTgt spid="1129"/>
                                        </p:tgtEl>
                                        <p:attrNameLst>
                                          <p:attrName>style.visibility</p:attrName>
                                        </p:attrNameLst>
                                      </p:cBhvr>
                                      <p:to>
                                        <p:strVal val="hidden"/>
                                      </p:to>
                                    </p:set>
                                  </p:childTnLst>
                                </p:cTn>
                              </p:par>
                            </p:childTnLst>
                          </p:cTn>
                        </p:par>
                      </p:childTnLst>
                    </p:cTn>
                  </p:par>
                  <p:par>
                    <p:cTn id="3130" fill="hold">
                      <p:stCondLst>
                        <p:cond delay="indefinite"/>
                      </p:stCondLst>
                      <p:childTnLst>
                        <p:par>
                          <p:cTn id="3131" fill="hold">
                            <p:stCondLst>
                              <p:cond delay="0"/>
                            </p:stCondLst>
                            <p:childTnLst>
                              <p:par>
                                <p:cTn id="3132" presetID="10" presetClass="entr" presetSubtype="0" fill="hold" grpId="0" nodeType="clickEffect">
                                  <p:stCondLst>
                                    <p:cond delay="0"/>
                                  </p:stCondLst>
                                  <p:childTnLst>
                                    <p:set>
                                      <p:cBhvr>
                                        <p:cTn id="3133" dur="1" fill="hold">
                                          <p:stCondLst>
                                            <p:cond delay="0"/>
                                          </p:stCondLst>
                                        </p:cTn>
                                        <p:tgtEl>
                                          <p:spTgt spid="1131"/>
                                        </p:tgtEl>
                                        <p:attrNameLst>
                                          <p:attrName>style.visibility</p:attrName>
                                        </p:attrNameLst>
                                      </p:cBhvr>
                                      <p:to>
                                        <p:strVal val="visible"/>
                                      </p:to>
                                    </p:set>
                                    <p:animEffect transition="in" filter="fade">
                                      <p:cBhvr>
                                        <p:cTn id="3134" dur="250"/>
                                        <p:tgtEl>
                                          <p:spTgt spid="1131"/>
                                        </p:tgtEl>
                                      </p:cBhvr>
                                    </p:animEffect>
                                  </p:childTnLst>
                                </p:cTn>
                              </p:par>
                              <p:par>
                                <p:cTn id="3135" presetID="22" presetClass="entr" presetSubtype="8" fill="hold" grpId="0" nodeType="withEffect">
                                  <p:stCondLst>
                                    <p:cond delay="0"/>
                                  </p:stCondLst>
                                  <p:childTnLst>
                                    <p:set>
                                      <p:cBhvr>
                                        <p:cTn id="3136" dur="1" fill="hold">
                                          <p:stCondLst>
                                            <p:cond delay="0"/>
                                          </p:stCondLst>
                                        </p:cTn>
                                        <p:tgtEl>
                                          <p:spTgt spid="1221"/>
                                        </p:tgtEl>
                                        <p:attrNameLst>
                                          <p:attrName>style.visibility</p:attrName>
                                        </p:attrNameLst>
                                      </p:cBhvr>
                                      <p:to>
                                        <p:strVal val="visible"/>
                                      </p:to>
                                    </p:set>
                                    <p:animEffect transition="in" filter="wipe(left)">
                                      <p:cBhvr>
                                        <p:cTn id="3137" dur="500"/>
                                        <p:tgtEl>
                                          <p:spTgt spid="1221"/>
                                        </p:tgtEl>
                                      </p:cBhvr>
                                    </p:animEffect>
                                  </p:childTnLst>
                                </p:cTn>
                              </p:par>
                              <p:par>
                                <p:cTn id="3138" presetID="10" presetClass="exit" presetSubtype="0" fill="hold" grpId="1" nodeType="withEffect">
                                  <p:stCondLst>
                                    <p:cond delay="0"/>
                                  </p:stCondLst>
                                  <p:childTnLst>
                                    <p:animEffect transition="out" filter="fade">
                                      <p:cBhvr>
                                        <p:cTn id="3139" dur="250"/>
                                        <p:tgtEl>
                                          <p:spTgt spid="1130"/>
                                        </p:tgtEl>
                                      </p:cBhvr>
                                    </p:animEffect>
                                    <p:set>
                                      <p:cBhvr>
                                        <p:cTn id="3140" dur="1" fill="hold">
                                          <p:stCondLst>
                                            <p:cond delay="249"/>
                                          </p:stCondLst>
                                        </p:cTn>
                                        <p:tgtEl>
                                          <p:spTgt spid="1130"/>
                                        </p:tgtEl>
                                        <p:attrNameLst>
                                          <p:attrName>style.visibility</p:attrName>
                                        </p:attrNameLst>
                                      </p:cBhvr>
                                      <p:to>
                                        <p:strVal val="hidden"/>
                                      </p:to>
                                    </p:set>
                                  </p:childTnLst>
                                </p:cTn>
                              </p:par>
                            </p:childTnLst>
                          </p:cTn>
                        </p:par>
                      </p:childTnLst>
                    </p:cTn>
                  </p:par>
                  <p:par>
                    <p:cTn id="3141" fill="hold">
                      <p:stCondLst>
                        <p:cond delay="indefinite"/>
                      </p:stCondLst>
                      <p:childTnLst>
                        <p:par>
                          <p:cTn id="3142" fill="hold">
                            <p:stCondLst>
                              <p:cond delay="0"/>
                            </p:stCondLst>
                            <p:childTnLst>
                              <p:par>
                                <p:cTn id="3143" presetID="10" presetClass="entr" presetSubtype="0" fill="hold" grpId="0" nodeType="clickEffect">
                                  <p:stCondLst>
                                    <p:cond delay="0"/>
                                  </p:stCondLst>
                                  <p:childTnLst>
                                    <p:set>
                                      <p:cBhvr>
                                        <p:cTn id="3144" dur="1" fill="hold">
                                          <p:stCondLst>
                                            <p:cond delay="0"/>
                                          </p:stCondLst>
                                        </p:cTn>
                                        <p:tgtEl>
                                          <p:spTgt spid="1132"/>
                                        </p:tgtEl>
                                        <p:attrNameLst>
                                          <p:attrName>style.visibility</p:attrName>
                                        </p:attrNameLst>
                                      </p:cBhvr>
                                      <p:to>
                                        <p:strVal val="visible"/>
                                      </p:to>
                                    </p:set>
                                    <p:animEffect transition="in" filter="fade">
                                      <p:cBhvr>
                                        <p:cTn id="3145" dur="250"/>
                                        <p:tgtEl>
                                          <p:spTgt spid="1132"/>
                                        </p:tgtEl>
                                      </p:cBhvr>
                                    </p:animEffect>
                                  </p:childTnLst>
                                </p:cTn>
                              </p:par>
                              <p:par>
                                <p:cTn id="3146" presetID="22" presetClass="entr" presetSubtype="8" fill="hold" grpId="0" nodeType="withEffect">
                                  <p:stCondLst>
                                    <p:cond delay="0"/>
                                  </p:stCondLst>
                                  <p:childTnLst>
                                    <p:set>
                                      <p:cBhvr>
                                        <p:cTn id="3147" dur="1" fill="hold">
                                          <p:stCondLst>
                                            <p:cond delay="0"/>
                                          </p:stCondLst>
                                        </p:cTn>
                                        <p:tgtEl>
                                          <p:spTgt spid="1222"/>
                                        </p:tgtEl>
                                        <p:attrNameLst>
                                          <p:attrName>style.visibility</p:attrName>
                                        </p:attrNameLst>
                                      </p:cBhvr>
                                      <p:to>
                                        <p:strVal val="visible"/>
                                      </p:to>
                                    </p:set>
                                    <p:animEffect transition="in" filter="wipe(left)">
                                      <p:cBhvr>
                                        <p:cTn id="3148" dur="500"/>
                                        <p:tgtEl>
                                          <p:spTgt spid="1222"/>
                                        </p:tgtEl>
                                      </p:cBhvr>
                                    </p:animEffect>
                                  </p:childTnLst>
                                </p:cTn>
                              </p:par>
                              <p:par>
                                <p:cTn id="3149" presetID="10" presetClass="exit" presetSubtype="0" fill="hold" grpId="1" nodeType="withEffect">
                                  <p:stCondLst>
                                    <p:cond delay="0"/>
                                  </p:stCondLst>
                                  <p:childTnLst>
                                    <p:animEffect transition="out" filter="fade">
                                      <p:cBhvr>
                                        <p:cTn id="3150" dur="250"/>
                                        <p:tgtEl>
                                          <p:spTgt spid="1131"/>
                                        </p:tgtEl>
                                      </p:cBhvr>
                                    </p:animEffect>
                                    <p:set>
                                      <p:cBhvr>
                                        <p:cTn id="3151" dur="1" fill="hold">
                                          <p:stCondLst>
                                            <p:cond delay="249"/>
                                          </p:stCondLst>
                                        </p:cTn>
                                        <p:tgtEl>
                                          <p:spTgt spid="1131"/>
                                        </p:tgtEl>
                                        <p:attrNameLst>
                                          <p:attrName>style.visibility</p:attrName>
                                        </p:attrNameLst>
                                      </p:cBhvr>
                                      <p:to>
                                        <p:strVal val="hidden"/>
                                      </p:to>
                                    </p:set>
                                  </p:childTnLst>
                                </p:cTn>
                              </p:par>
                            </p:childTnLst>
                          </p:cTn>
                        </p:par>
                      </p:childTnLst>
                    </p:cTn>
                  </p:par>
                  <p:par>
                    <p:cTn id="3152" fill="hold">
                      <p:stCondLst>
                        <p:cond delay="indefinite"/>
                      </p:stCondLst>
                      <p:childTnLst>
                        <p:par>
                          <p:cTn id="3153" fill="hold">
                            <p:stCondLst>
                              <p:cond delay="0"/>
                            </p:stCondLst>
                            <p:childTnLst>
                              <p:par>
                                <p:cTn id="3154" presetID="10" presetClass="entr" presetSubtype="0" fill="hold" grpId="0" nodeType="clickEffect">
                                  <p:stCondLst>
                                    <p:cond delay="0"/>
                                  </p:stCondLst>
                                  <p:childTnLst>
                                    <p:set>
                                      <p:cBhvr>
                                        <p:cTn id="3155" dur="1" fill="hold">
                                          <p:stCondLst>
                                            <p:cond delay="0"/>
                                          </p:stCondLst>
                                        </p:cTn>
                                        <p:tgtEl>
                                          <p:spTgt spid="1133"/>
                                        </p:tgtEl>
                                        <p:attrNameLst>
                                          <p:attrName>style.visibility</p:attrName>
                                        </p:attrNameLst>
                                      </p:cBhvr>
                                      <p:to>
                                        <p:strVal val="visible"/>
                                      </p:to>
                                    </p:set>
                                    <p:animEffect transition="in" filter="fade">
                                      <p:cBhvr>
                                        <p:cTn id="3156" dur="250"/>
                                        <p:tgtEl>
                                          <p:spTgt spid="1133"/>
                                        </p:tgtEl>
                                      </p:cBhvr>
                                    </p:animEffect>
                                  </p:childTnLst>
                                </p:cTn>
                              </p:par>
                              <p:par>
                                <p:cTn id="3157" presetID="22" presetClass="entr" presetSubtype="8" fill="hold" grpId="0" nodeType="withEffect">
                                  <p:stCondLst>
                                    <p:cond delay="0"/>
                                  </p:stCondLst>
                                  <p:childTnLst>
                                    <p:set>
                                      <p:cBhvr>
                                        <p:cTn id="3158" dur="1" fill="hold">
                                          <p:stCondLst>
                                            <p:cond delay="0"/>
                                          </p:stCondLst>
                                        </p:cTn>
                                        <p:tgtEl>
                                          <p:spTgt spid="1223"/>
                                        </p:tgtEl>
                                        <p:attrNameLst>
                                          <p:attrName>style.visibility</p:attrName>
                                        </p:attrNameLst>
                                      </p:cBhvr>
                                      <p:to>
                                        <p:strVal val="visible"/>
                                      </p:to>
                                    </p:set>
                                    <p:animEffect transition="in" filter="wipe(left)">
                                      <p:cBhvr>
                                        <p:cTn id="3159" dur="500"/>
                                        <p:tgtEl>
                                          <p:spTgt spid="1223"/>
                                        </p:tgtEl>
                                      </p:cBhvr>
                                    </p:animEffect>
                                  </p:childTnLst>
                                </p:cTn>
                              </p:par>
                              <p:par>
                                <p:cTn id="3160" presetID="10" presetClass="exit" presetSubtype="0" fill="hold" grpId="1" nodeType="withEffect">
                                  <p:stCondLst>
                                    <p:cond delay="0"/>
                                  </p:stCondLst>
                                  <p:childTnLst>
                                    <p:animEffect transition="out" filter="fade">
                                      <p:cBhvr>
                                        <p:cTn id="3161" dur="250"/>
                                        <p:tgtEl>
                                          <p:spTgt spid="1132"/>
                                        </p:tgtEl>
                                      </p:cBhvr>
                                    </p:animEffect>
                                    <p:set>
                                      <p:cBhvr>
                                        <p:cTn id="3162" dur="1" fill="hold">
                                          <p:stCondLst>
                                            <p:cond delay="249"/>
                                          </p:stCondLst>
                                        </p:cTn>
                                        <p:tgtEl>
                                          <p:spTgt spid="1132"/>
                                        </p:tgtEl>
                                        <p:attrNameLst>
                                          <p:attrName>style.visibility</p:attrName>
                                        </p:attrNameLst>
                                      </p:cBhvr>
                                      <p:to>
                                        <p:strVal val="hidden"/>
                                      </p:to>
                                    </p:set>
                                  </p:childTnLst>
                                </p:cTn>
                              </p:par>
                            </p:childTnLst>
                          </p:cTn>
                        </p:par>
                      </p:childTnLst>
                    </p:cTn>
                  </p:par>
                  <p:par>
                    <p:cTn id="3163" fill="hold">
                      <p:stCondLst>
                        <p:cond delay="indefinite"/>
                      </p:stCondLst>
                      <p:childTnLst>
                        <p:par>
                          <p:cTn id="3164" fill="hold">
                            <p:stCondLst>
                              <p:cond delay="0"/>
                            </p:stCondLst>
                            <p:childTnLst>
                              <p:par>
                                <p:cTn id="3165" presetID="10" presetClass="entr" presetSubtype="0" fill="hold" grpId="0" nodeType="clickEffect">
                                  <p:stCondLst>
                                    <p:cond delay="0"/>
                                  </p:stCondLst>
                                  <p:childTnLst>
                                    <p:set>
                                      <p:cBhvr>
                                        <p:cTn id="3166" dur="1" fill="hold">
                                          <p:stCondLst>
                                            <p:cond delay="0"/>
                                          </p:stCondLst>
                                        </p:cTn>
                                        <p:tgtEl>
                                          <p:spTgt spid="1134"/>
                                        </p:tgtEl>
                                        <p:attrNameLst>
                                          <p:attrName>style.visibility</p:attrName>
                                        </p:attrNameLst>
                                      </p:cBhvr>
                                      <p:to>
                                        <p:strVal val="visible"/>
                                      </p:to>
                                    </p:set>
                                    <p:animEffect transition="in" filter="fade">
                                      <p:cBhvr>
                                        <p:cTn id="3167" dur="250"/>
                                        <p:tgtEl>
                                          <p:spTgt spid="1134"/>
                                        </p:tgtEl>
                                      </p:cBhvr>
                                    </p:animEffect>
                                  </p:childTnLst>
                                </p:cTn>
                              </p:par>
                              <p:par>
                                <p:cTn id="3168" presetID="22" presetClass="entr" presetSubtype="8" fill="hold" grpId="0" nodeType="withEffect">
                                  <p:stCondLst>
                                    <p:cond delay="0"/>
                                  </p:stCondLst>
                                  <p:childTnLst>
                                    <p:set>
                                      <p:cBhvr>
                                        <p:cTn id="3169" dur="1" fill="hold">
                                          <p:stCondLst>
                                            <p:cond delay="0"/>
                                          </p:stCondLst>
                                        </p:cTn>
                                        <p:tgtEl>
                                          <p:spTgt spid="1224"/>
                                        </p:tgtEl>
                                        <p:attrNameLst>
                                          <p:attrName>style.visibility</p:attrName>
                                        </p:attrNameLst>
                                      </p:cBhvr>
                                      <p:to>
                                        <p:strVal val="visible"/>
                                      </p:to>
                                    </p:set>
                                    <p:animEffect transition="in" filter="wipe(left)">
                                      <p:cBhvr>
                                        <p:cTn id="3170" dur="500"/>
                                        <p:tgtEl>
                                          <p:spTgt spid="1224"/>
                                        </p:tgtEl>
                                      </p:cBhvr>
                                    </p:animEffect>
                                  </p:childTnLst>
                                </p:cTn>
                              </p:par>
                              <p:par>
                                <p:cTn id="3171" presetID="10" presetClass="exit" presetSubtype="0" fill="hold" grpId="1" nodeType="withEffect">
                                  <p:stCondLst>
                                    <p:cond delay="0"/>
                                  </p:stCondLst>
                                  <p:childTnLst>
                                    <p:animEffect transition="out" filter="fade">
                                      <p:cBhvr>
                                        <p:cTn id="3172" dur="250"/>
                                        <p:tgtEl>
                                          <p:spTgt spid="1133"/>
                                        </p:tgtEl>
                                      </p:cBhvr>
                                    </p:animEffect>
                                    <p:set>
                                      <p:cBhvr>
                                        <p:cTn id="3173" dur="1" fill="hold">
                                          <p:stCondLst>
                                            <p:cond delay="249"/>
                                          </p:stCondLst>
                                        </p:cTn>
                                        <p:tgtEl>
                                          <p:spTgt spid="1133"/>
                                        </p:tgtEl>
                                        <p:attrNameLst>
                                          <p:attrName>style.visibility</p:attrName>
                                        </p:attrNameLst>
                                      </p:cBhvr>
                                      <p:to>
                                        <p:strVal val="hidden"/>
                                      </p:to>
                                    </p:set>
                                  </p:childTnLst>
                                </p:cTn>
                              </p:par>
                            </p:childTnLst>
                          </p:cTn>
                        </p:par>
                      </p:childTnLst>
                    </p:cTn>
                  </p:par>
                  <p:par>
                    <p:cTn id="3174" fill="hold">
                      <p:stCondLst>
                        <p:cond delay="indefinite"/>
                      </p:stCondLst>
                      <p:childTnLst>
                        <p:par>
                          <p:cTn id="3175" fill="hold">
                            <p:stCondLst>
                              <p:cond delay="0"/>
                            </p:stCondLst>
                            <p:childTnLst>
                              <p:par>
                                <p:cTn id="3176" presetID="10" presetClass="entr" presetSubtype="0" fill="hold" grpId="0" nodeType="clickEffect">
                                  <p:stCondLst>
                                    <p:cond delay="0"/>
                                  </p:stCondLst>
                                  <p:childTnLst>
                                    <p:set>
                                      <p:cBhvr>
                                        <p:cTn id="3177" dur="1" fill="hold">
                                          <p:stCondLst>
                                            <p:cond delay="0"/>
                                          </p:stCondLst>
                                        </p:cTn>
                                        <p:tgtEl>
                                          <p:spTgt spid="1135"/>
                                        </p:tgtEl>
                                        <p:attrNameLst>
                                          <p:attrName>style.visibility</p:attrName>
                                        </p:attrNameLst>
                                      </p:cBhvr>
                                      <p:to>
                                        <p:strVal val="visible"/>
                                      </p:to>
                                    </p:set>
                                    <p:animEffect transition="in" filter="fade">
                                      <p:cBhvr>
                                        <p:cTn id="3178" dur="250"/>
                                        <p:tgtEl>
                                          <p:spTgt spid="1135"/>
                                        </p:tgtEl>
                                      </p:cBhvr>
                                    </p:animEffect>
                                  </p:childTnLst>
                                </p:cTn>
                              </p:par>
                              <p:par>
                                <p:cTn id="3179" presetID="22" presetClass="entr" presetSubtype="8" fill="hold" grpId="0" nodeType="withEffect">
                                  <p:stCondLst>
                                    <p:cond delay="0"/>
                                  </p:stCondLst>
                                  <p:childTnLst>
                                    <p:set>
                                      <p:cBhvr>
                                        <p:cTn id="3180" dur="1" fill="hold">
                                          <p:stCondLst>
                                            <p:cond delay="0"/>
                                          </p:stCondLst>
                                        </p:cTn>
                                        <p:tgtEl>
                                          <p:spTgt spid="1225"/>
                                        </p:tgtEl>
                                        <p:attrNameLst>
                                          <p:attrName>style.visibility</p:attrName>
                                        </p:attrNameLst>
                                      </p:cBhvr>
                                      <p:to>
                                        <p:strVal val="visible"/>
                                      </p:to>
                                    </p:set>
                                    <p:animEffect transition="in" filter="wipe(left)">
                                      <p:cBhvr>
                                        <p:cTn id="3181" dur="500"/>
                                        <p:tgtEl>
                                          <p:spTgt spid="1225"/>
                                        </p:tgtEl>
                                      </p:cBhvr>
                                    </p:animEffect>
                                  </p:childTnLst>
                                </p:cTn>
                              </p:par>
                              <p:par>
                                <p:cTn id="3182" presetID="10" presetClass="exit" presetSubtype="0" fill="hold" grpId="1" nodeType="withEffect">
                                  <p:stCondLst>
                                    <p:cond delay="0"/>
                                  </p:stCondLst>
                                  <p:childTnLst>
                                    <p:animEffect transition="out" filter="fade">
                                      <p:cBhvr>
                                        <p:cTn id="3183" dur="250"/>
                                        <p:tgtEl>
                                          <p:spTgt spid="1134"/>
                                        </p:tgtEl>
                                      </p:cBhvr>
                                    </p:animEffect>
                                    <p:set>
                                      <p:cBhvr>
                                        <p:cTn id="3184" dur="1" fill="hold">
                                          <p:stCondLst>
                                            <p:cond delay="249"/>
                                          </p:stCondLst>
                                        </p:cTn>
                                        <p:tgtEl>
                                          <p:spTgt spid="1134"/>
                                        </p:tgtEl>
                                        <p:attrNameLst>
                                          <p:attrName>style.visibility</p:attrName>
                                        </p:attrNameLst>
                                      </p:cBhvr>
                                      <p:to>
                                        <p:strVal val="hidden"/>
                                      </p:to>
                                    </p:set>
                                  </p:childTnLst>
                                </p:cTn>
                              </p:par>
                            </p:childTnLst>
                          </p:cTn>
                        </p:par>
                      </p:childTnLst>
                    </p:cTn>
                  </p:par>
                  <p:par>
                    <p:cTn id="3185" fill="hold">
                      <p:stCondLst>
                        <p:cond delay="indefinite"/>
                      </p:stCondLst>
                      <p:childTnLst>
                        <p:par>
                          <p:cTn id="3186" fill="hold">
                            <p:stCondLst>
                              <p:cond delay="0"/>
                            </p:stCondLst>
                            <p:childTnLst>
                              <p:par>
                                <p:cTn id="3187" presetID="10" presetClass="entr" presetSubtype="0" fill="hold" grpId="0" nodeType="clickEffect">
                                  <p:stCondLst>
                                    <p:cond delay="0"/>
                                  </p:stCondLst>
                                  <p:childTnLst>
                                    <p:set>
                                      <p:cBhvr>
                                        <p:cTn id="3188" dur="1" fill="hold">
                                          <p:stCondLst>
                                            <p:cond delay="0"/>
                                          </p:stCondLst>
                                        </p:cTn>
                                        <p:tgtEl>
                                          <p:spTgt spid="1136"/>
                                        </p:tgtEl>
                                        <p:attrNameLst>
                                          <p:attrName>style.visibility</p:attrName>
                                        </p:attrNameLst>
                                      </p:cBhvr>
                                      <p:to>
                                        <p:strVal val="visible"/>
                                      </p:to>
                                    </p:set>
                                    <p:animEffect transition="in" filter="fade">
                                      <p:cBhvr>
                                        <p:cTn id="3189" dur="250"/>
                                        <p:tgtEl>
                                          <p:spTgt spid="1136"/>
                                        </p:tgtEl>
                                      </p:cBhvr>
                                    </p:animEffect>
                                  </p:childTnLst>
                                </p:cTn>
                              </p:par>
                              <p:par>
                                <p:cTn id="3190" presetID="22" presetClass="entr" presetSubtype="8" fill="hold" grpId="0" nodeType="withEffect">
                                  <p:stCondLst>
                                    <p:cond delay="0"/>
                                  </p:stCondLst>
                                  <p:childTnLst>
                                    <p:set>
                                      <p:cBhvr>
                                        <p:cTn id="3191" dur="1" fill="hold">
                                          <p:stCondLst>
                                            <p:cond delay="0"/>
                                          </p:stCondLst>
                                        </p:cTn>
                                        <p:tgtEl>
                                          <p:spTgt spid="1226"/>
                                        </p:tgtEl>
                                        <p:attrNameLst>
                                          <p:attrName>style.visibility</p:attrName>
                                        </p:attrNameLst>
                                      </p:cBhvr>
                                      <p:to>
                                        <p:strVal val="visible"/>
                                      </p:to>
                                    </p:set>
                                    <p:animEffect transition="in" filter="wipe(left)">
                                      <p:cBhvr>
                                        <p:cTn id="3192" dur="500"/>
                                        <p:tgtEl>
                                          <p:spTgt spid="1226"/>
                                        </p:tgtEl>
                                      </p:cBhvr>
                                    </p:animEffect>
                                  </p:childTnLst>
                                </p:cTn>
                              </p:par>
                              <p:par>
                                <p:cTn id="3193" presetID="10" presetClass="exit" presetSubtype="0" fill="hold" grpId="1" nodeType="withEffect">
                                  <p:stCondLst>
                                    <p:cond delay="0"/>
                                  </p:stCondLst>
                                  <p:childTnLst>
                                    <p:animEffect transition="out" filter="fade">
                                      <p:cBhvr>
                                        <p:cTn id="3194" dur="250"/>
                                        <p:tgtEl>
                                          <p:spTgt spid="1135"/>
                                        </p:tgtEl>
                                      </p:cBhvr>
                                    </p:animEffect>
                                    <p:set>
                                      <p:cBhvr>
                                        <p:cTn id="3195" dur="1" fill="hold">
                                          <p:stCondLst>
                                            <p:cond delay="249"/>
                                          </p:stCondLst>
                                        </p:cTn>
                                        <p:tgtEl>
                                          <p:spTgt spid="1135"/>
                                        </p:tgtEl>
                                        <p:attrNameLst>
                                          <p:attrName>style.visibility</p:attrName>
                                        </p:attrNameLst>
                                      </p:cBhvr>
                                      <p:to>
                                        <p:strVal val="hidden"/>
                                      </p:to>
                                    </p:set>
                                  </p:childTnLst>
                                </p:cTn>
                              </p:par>
                            </p:childTnLst>
                          </p:cTn>
                        </p:par>
                      </p:childTnLst>
                    </p:cTn>
                  </p:par>
                  <p:par>
                    <p:cTn id="3196" fill="hold">
                      <p:stCondLst>
                        <p:cond delay="indefinite"/>
                      </p:stCondLst>
                      <p:childTnLst>
                        <p:par>
                          <p:cTn id="3197" fill="hold">
                            <p:stCondLst>
                              <p:cond delay="0"/>
                            </p:stCondLst>
                            <p:childTnLst>
                              <p:par>
                                <p:cTn id="3198" presetID="10" presetClass="entr" presetSubtype="0" fill="hold" grpId="0" nodeType="clickEffect">
                                  <p:stCondLst>
                                    <p:cond delay="0"/>
                                  </p:stCondLst>
                                  <p:childTnLst>
                                    <p:set>
                                      <p:cBhvr>
                                        <p:cTn id="3199" dur="1" fill="hold">
                                          <p:stCondLst>
                                            <p:cond delay="0"/>
                                          </p:stCondLst>
                                        </p:cTn>
                                        <p:tgtEl>
                                          <p:spTgt spid="1137"/>
                                        </p:tgtEl>
                                        <p:attrNameLst>
                                          <p:attrName>style.visibility</p:attrName>
                                        </p:attrNameLst>
                                      </p:cBhvr>
                                      <p:to>
                                        <p:strVal val="visible"/>
                                      </p:to>
                                    </p:set>
                                    <p:animEffect transition="in" filter="fade">
                                      <p:cBhvr>
                                        <p:cTn id="3200" dur="250"/>
                                        <p:tgtEl>
                                          <p:spTgt spid="1137"/>
                                        </p:tgtEl>
                                      </p:cBhvr>
                                    </p:animEffect>
                                  </p:childTnLst>
                                </p:cTn>
                              </p:par>
                              <p:par>
                                <p:cTn id="3201" presetID="22" presetClass="entr" presetSubtype="8" fill="hold" grpId="0" nodeType="withEffect">
                                  <p:stCondLst>
                                    <p:cond delay="0"/>
                                  </p:stCondLst>
                                  <p:childTnLst>
                                    <p:set>
                                      <p:cBhvr>
                                        <p:cTn id="3202" dur="1" fill="hold">
                                          <p:stCondLst>
                                            <p:cond delay="0"/>
                                          </p:stCondLst>
                                        </p:cTn>
                                        <p:tgtEl>
                                          <p:spTgt spid="1227"/>
                                        </p:tgtEl>
                                        <p:attrNameLst>
                                          <p:attrName>style.visibility</p:attrName>
                                        </p:attrNameLst>
                                      </p:cBhvr>
                                      <p:to>
                                        <p:strVal val="visible"/>
                                      </p:to>
                                    </p:set>
                                    <p:animEffect transition="in" filter="wipe(left)">
                                      <p:cBhvr>
                                        <p:cTn id="3203" dur="500"/>
                                        <p:tgtEl>
                                          <p:spTgt spid="1227"/>
                                        </p:tgtEl>
                                      </p:cBhvr>
                                    </p:animEffect>
                                  </p:childTnLst>
                                </p:cTn>
                              </p:par>
                              <p:par>
                                <p:cTn id="3204" presetID="10" presetClass="exit" presetSubtype="0" fill="hold" grpId="1" nodeType="withEffect">
                                  <p:stCondLst>
                                    <p:cond delay="0"/>
                                  </p:stCondLst>
                                  <p:childTnLst>
                                    <p:animEffect transition="out" filter="fade">
                                      <p:cBhvr>
                                        <p:cTn id="3205" dur="250"/>
                                        <p:tgtEl>
                                          <p:spTgt spid="1136"/>
                                        </p:tgtEl>
                                      </p:cBhvr>
                                    </p:animEffect>
                                    <p:set>
                                      <p:cBhvr>
                                        <p:cTn id="3206" dur="1" fill="hold">
                                          <p:stCondLst>
                                            <p:cond delay="249"/>
                                          </p:stCondLst>
                                        </p:cTn>
                                        <p:tgtEl>
                                          <p:spTgt spid="1136"/>
                                        </p:tgtEl>
                                        <p:attrNameLst>
                                          <p:attrName>style.visibility</p:attrName>
                                        </p:attrNameLst>
                                      </p:cBhvr>
                                      <p:to>
                                        <p:strVal val="hidden"/>
                                      </p:to>
                                    </p:set>
                                  </p:childTnLst>
                                </p:cTn>
                              </p:par>
                            </p:childTnLst>
                          </p:cTn>
                        </p:par>
                      </p:childTnLst>
                    </p:cTn>
                  </p:par>
                  <p:par>
                    <p:cTn id="3207" fill="hold">
                      <p:stCondLst>
                        <p:cond delay="indefinite"/>
                      </p:stCondLst>
                      <p:childTnLst>
                        <p:par>
                          <p:cTn id="3208" fill="hold">
                            <p:stCondLst>
                              <p:cond delay="0"/>
                            </p:stCondLst>
                            <p:childTnLst>
                              <p:par>
                                <p:cTn id="3209" presetID="10" presetClass="entr" presetSubtype="0" fill="hold" grpId="0" nodeType="clickEffect">
                                  <p:stCondLst>
                                    <p:cond delay="0"/>
                                  </p:stCondLst>
                                  <p:childTnLst>
                                    <p:set>
                                      <p:cBhvr>
                                        <p:cTn id="3210" dur="1" fill="hold">
                                          <p:stCondLst>
                                            <p:cond delay="0"/>
                                          </p:stCondLst>
                                        </p:cTn>
                                        <p:tgtEl>
                                          <p:spTgt spid="1138"/>
                                        </p:tgtEl>
                                        <p:attrNameLst>
                                          <p:attrName>style.visibility</p:attrName>
                                        </p:attrNameLst>
                                      </p:cBhvr>
                                      <p:to>
                                        <p:strVal val="visible"/>
                                      </p:to>
                                    </p:set>
                                    <p:animEffect transition="in" filter="fade">
                                      <p:cBhvr>
                                        <p:cTn id="3211" dur="250"/>
                                        <p:tgtEl>
                                          <p:spTgt spid="1138"/>
                                        </p:tgtEl>
                                      </p:cBhvr>
                                    </p:animEffect>
                                  </p:childTnLst>
                                </p:cTn>
                              </p:par>
                              <p:par>
                                <p:cTn id="3212" presetID="22" presetClass="entr" presetSubtype="8" fill="hold" grpId="0" nodeType="withEffect">
                                  <p:stCondLst>
                                    <p:cond delay="0"/>
                                  </p:stCondLst>
                                  <p:childTnLst>
                                    <p:set>
                                      <p:cBhvr>
                                        <p:cTn id="3213" dur="1" fill="hold">
                                          <p:stCondLst>
                                            <p:cond delay="0"/>
                                          </p:stCondLst>
                                        </p:cTn>
                                        <p:tgtEl>
                                          <p:spTgt spid="1228"/>
                                        </p:tgtEl>
                                        <p:attrNameLst>
                                          <p:attrName>style.visibility</p:attrName>
                                        </p:attrNameLst>
                                      </p:cBhvr>
                                      <p:to>
                                        <p:strVal val="visible"/>
                                      </p:to>
                                    </p:set>
                                    <p:animEffect transition="in" filter="wipe(left)">
                                      <p:cBhvr>
                                        <p:cTn id="3214" dur="500"/>
                                        <p:tgtEl>
                                          <p:spTgt spid="1228"/>
                                        </p:tgtEl>
                                      </p:cBhvr>
                                    </p:animEffect>
                                  </p:childTnLst>
                                </p:cTn>
                              </p:par>
                              <p:par>
                                <p:cTn id="3215" presetID="10" presetClass="exit" presetSubtype="0" fill="hold" grpId="1" nodeType="withEffect">
                                  <p:stCondLst>
                                    <p:cond delay="0"/>
                                  </p:stCondLst>
                                  <p:childTnLst>
                                    <p:animEffect transition="out" filter="fade">
                                      <p:cBhvr>
                                        <p:cTn id="3216" dur="250"/>
                                        <p:tgtEl>
                                          <p:spTgt spid="1137"/>
                                        </p:tgtEl>
                                      </p:cBhvr>
                                    </p:animEffect>
                                    <p:set>
                                      <p:cBhvr>
                                        <p:cTn id="3217" dur="1" fill="hold">
                                          <p:stCondLst>
                                            <p:cond delay="249"/>
                                          </p:stCondLst>
                                        </p:cTn>
                                        <p:tgtEl>
                                          <p:spTgt spid="1137"/>
                                        </p:tgtEl>
                                        <p:attrNameLst>
                                          <p:attrName>style.visibility</p:attrName>
                                        </p:attrNameLst>
                                      </p:cBhvr>
                                      <p:to>
                                        <p:strVal val="hidden"/>
                                      </p:to>
                                    </p:set>
                                  </p:childTnLst>
                                </p:cTn>
                              </p:par>
                            </p:childTnLst>
                          </p:cTn>
                        </p:par>
                      </p:childTnLst>
                    </p:cTn>
                  </p:par>
                  <p:par>
                    <p:cTn id="3218" fill="hold">
                      <p:stCondLst>
                        <p:cond delay="indefinite"/>
                      </p:stCondLst>
                      <p:childTnLst>
                        <p:par>
                          <p:cTn id="3219" fill="hold">
                            <p:stCondLst>
                              <p:cond delay="0"/>
                            </p:stCondLst>
                            <p:childTnLst>
                              <p:par>
                                <p:cTn id="3220" presetID="10" presetClass="entr" presetSubtype="0" fill="hold" grpId="0" nodeType="clickEffect">
                                  <p:stCondLst>
                                    <p:cond delay="0"/>
                                  </p:stCondLst>
                                  <p:childTnLst>
                                    <p:set>
                                      <p:cBhvr>
                                        <p:cTn id="3221" dur="1" fill="hold">
                                          <p:stCondLst>
                                            <p:cond delay="0"/>
                                          </p:stCondLst>
                                        </p:cTn>
                                        <p:tgtEl>
                                          <p:spTgt spid="1139"/>
                                        </p:tgtEl>
                                        <p:attrNameLst>
                                          <p:attrName>style.visibility</p:attrName>
                                        </p:attrNameLst>
                                      </p:cBhvr>
                                      <p:to>
                                        <p:strVal val="visible"/>
                                      </p:to>
                                    </p:set>
                                    <p:animEffect transition="in" filter="fade">
                                      <p:cBhvr>
                                        <p:cTn id="3222" dur="250"/>
                                        <p:tgtEl>
                                          <p:spTgt spid="1139"/>
                                        </p:tgtEl>
                                      </p:cBhvr>
                                    </p:animEffect>
                                  </p:childTnLst>
                                </p:cTn>
                              </p:par>
                              <p:par>
                                <p:cTn id="3223" presetID="22" presetClass="entr" presetSubtype="8" fill="hold" grpId="0" nodeType="withEffect">
                                  <p:stCondLst>
                                    <p:cond delay="0"/>
                                  </p:stCondLst>
                                  <p:childTnLst>
                                    <p:set>
                                      <p:cBhvr>
                                        <p:cTn id="3224" dur="1" fill="hold">
                                          <p:stCondLst>
                                            <p:cond delay="0"/>
                                          </p:stCondLst>
                                        </p:cTn>
                                        <p:tgtEl>
                                          <p:spTgt spid="1229"/>
                                        </p:tgtEl>
                                        <p:attrNameLst>
                                          <p:attrName>style.visibility</p:attrName>
                                        </p:attrNameLst>
                                      </p:cBhvr>
                                      <p:to>
                                        <p:strVal val="visible"/>
                                      </p:to>
                                    </p:set>
                                    <p:animEffect transition="in" filter="wipe(left)">
                                      <p:cBhvr>
                                        <p:cTn id="3225" dur="500"/>
                                        <p:tgtEl>
                                          <p:spTgt spid="1229"/>
                                        </p:tgtEl>
                                      </p:cBhvr>
                                    </p:animEffect>
                                  </p:childTnLst>
                                </p:cTn>
                              </p:par>
                              <p:par>
                                <p:cTn id="3226" presetID="10" presetClass="exit" presetSubtype="0" fill="hold" grpId="1" nodeType="withEffect">
                                  <p:stCondLst>
                                    <p:cond delay="0"/>
                                  </p:stCondLst>
                                  <p:childTnLst>
                                    <p:animEffect transition="out" filter="fade">
                                      <p:cBhvr>
                                        <p:cTn id="3227" dur="250"/>
                                        <p:tgtEl>
                                          <p:spTgt spid="1138"/>
                                        </p:tgtEl>
                                      </p:cBhvr>
                                    </p:animEffect>
                                    <p:set>
                                      <p:cBhvr>
                                        <p:cTn id="3228" dur="1" fill="hold">
                                          <p:stCondLst>
                                            <p:cond delay="249"/>
                                          </p:stCondLst>
                                        </p:cTn>
                                        <p:tgtEl>
                                          <p:spTgt spid="1138"/>
                                        </p:tgtEl>
                                        <p:attrNameLst>
                                          <p:attrName>style.visibility</p:attrName>
                                        </p:attrNameLst>
                                      </p:cBhvr>
                                      <p:to>
                                        <p:strVal val="hidden"/>
                                      </p:to>
                                    </p:set>
                                  </p:childTnLst>
                                </p:cTn>
                              </p:par>
                            </p:childTnLst>
                          </p:cTn>
                        </p:par>
                      </p:childTnLst>
                    </p:cTn>
                  </p:par>
                  <p:par>
                    <p:cTn id="3229" fill="hold">
                      <p:stCondLst>
                        <p:cond delay="indefinite"/>
                      </p:stCondLst>
                      <p:childTnLst>
                        <p:par>
                          <p:cTn id="3230" fill="hold">
                            <p:stCondLst>
                              <p:cond delay="0"/>
                            </p:stCondLst>
                            <p:childTnLst>
                              <p:par>
                                <p:cTn id="3231" presetID="10" presetClass="entr" presetSubtype="0" fill="hold" grpId="0" nodeType="clickEffect">
                                  <p:stCondLst>
                                    <p:cond delay="0"/>
                                  </p:stCondLst>
                                  <p:childTnLst>
                                    <p:set>
                                      <p:cBhvr>
                                        <p:cTn id="3232" dur="1" fill="hold">
                                          <p:stCondLst>
                                            <p:cond delay="0"/>
                                          </p:stCondLst>
                                        </p:cTn>
                                        <p:tgtEl>
                                          <p:spTgt spid="1140"/>
                                        </p:tgtEl>
                                        <p:attrNameLst>
                                          <p:attrName>style.visibility</p:attrName>
                                        </p:attrNameLst>
                                      </p:cBhvr>
                                      <p:to>
                                        <p:strVal val="visible"/>
                                      </p:to>
                                    </p:set>
                                    <p:animEffect transition="in" filter="fade">
                                      <p:cBhvr>
                                        <p:cTn id="3233" dur="250"/>
                                        <p:tgtEl>
                                          <p:spTgt spid="1140"/>
                                        </p:tgtEl>
                                      </p:cBhvr>
                                    </p:animEffect>
                                  </p:childTnLst>
                                </p:cTn>
                              </p:par>
                              <p:par>
                                <p:cTn id="3234" presetID="22" presetClass="entr" presetSubtype="8" fill="hold" grpId="0" nodeType="withEffect">
                                  <p:stCondLst>
                                    <p:cond delay="0"/>
                                  </p:stCondLst>
                                  <p:childTnLst>
                                    <p:set>
                                      <p:cBhvr>
                                        <p:cTn id="3235" dur="1" fill="hold">
                                          <p:stCondLst>
                                            <p:cond delay="0"/>
                                          </p:stCondLst>
                                        </p:cTn>
                                        <p:tgtEl>
                                          <p:spTgt spid="1230"/>
                                        </p:tgtEl>
                                        <p:attrNameLst>
                                          <p:attrName>style.visibility</p:attrName>
                                        </p:attrNameLst>
                                      </p:cBhvr>
                                      <p:to>
                                        <p:strVal val="visible"/>
                                      </p:to>
                                    </p:set>
                                    <p:animEffect transition="in" filter="wipe(left)">
                                      <p:cBhvr>
                                        <p:cTn id="3236" dur="500"/>
                                        <p:tgtEl>
                                          <p:spTgt spid="1230"/>
                                        </p:tgtEl>
                                      </p:cBhvr>
                                    </p:animEffect>
                                  </p:childTnLst>
                                </p:cTn>
                              </p:par>
                              <p:par>
                                <p:cTn id="3237" presetID="10" presetClass="exit" presetSubtype="0" fill="hold" grpId="1" nodeType="withEffect">
                                  <p:stCondLst>
                                    <p:cond delay="0"/>
                                  </p:stCondLst>
                                  <p:childTnLst>
                                    <p:animEffect transition="out" filter="fade">
                                      <p:cBhvr>
                                        <p:cTn id="3238" dur="250"/>
                                        <p:tgtEl>
                                          <p:spTgt spid="1139"/>
                                        </p:tgtEl>
                                      </p:cBhvr>
                                    </p:animEffect>
                                    <p:set>
                                      <p:cBhvr>
                                        <p:cTn id="3239" dur="1" fill="hold">
                                          <p:stCondLst>
                                            <p:cond delay="249"/>
                                          </p:stCondLst>
                                        </p:cTn>
                                        <p:tgtEl>
                                          <p:spTgt spid="1139"/>
                                        </p:tgtEl>
                                        <p:attrNameLst>
                                          <p:attrName>style.visibility</p:attrName>
                                        </p:attrNameLst>
                                      </p:cBhvr>
                                      <p:to>
                                        <p:strVal val="hidden"/>
                                      </p:to>
                                    </p:set>
                                  </p:childTnLst>
                                </p:cTn>
                              </p:par>
                            </p:childTnLst>
                          </p:cTn>
                        </p:par>
                      </p:childTnLst>
                    </p:cTn>
                  </p:par>
                  <p:par>
                    <p:cTn id="3240" fill="hold">
                      <p:stCondLst>
                        <p:cond delay="indefinite"/>
                      </p:stCondLst>
                      <p:childTnLst>
                        <p:par>
                          <p:cTn id="3241" fill="hold">
                            <p:stCondLst>
                              <p:cond delay="0"/>
                            </p:stCondLst>
                            <p:childTnLst>
                              <p:par>
                                <p:cTn id="3242" presetID="10" presetClass="entr" presetSubtype="0" fill="hold" grpId="0" nodeType="clickEffect">
                                  <p:stCondLst>
                                    <p:cond delay="0"/>
                                  </p:stCondLst>
                                  <p:childTnLst>
                                    <p:set>
                                      <p:cBhvr>
                                        <p:cTn id="3243" dur="1" fill="hold">
                                          <p:stCondLst>
                                            <p:cond delay="0"/>
                                          </p:stCondLst>
                                        </p:cTn>
                                        <p:tgtEl>
                                          <p:spTgt spid="1141"/>
                                        </p:tgtEl>
                                        <p:attrNameLst>
                                          <p:attrName>style.visibility</p:attrName>
                                        </p:attrNameLst>
                                      </p:cBhvr>
                                      <p:to>
                                        <p:strVal val="visible"/>
                                      </p:to>
                                    </p:set>
                                    <p:animEffect transition="in" filter="fade">
                                      <p:cBhvr>
                                        <p:cTn id="3244" dur="250"/>
                                        <p:tgtEl>
                                          <p:spTgt spid="1141"/>
                                        </p:tgtEl>
                                      </p:cBhvr>
                                    </p:animEffect>
                                  </p:childTnLst>
                                </p:cTn>
                              </p:par>
                              <p:par>
                                <p:cTn id="3245" presetID="22" presetClass="entr" presetSubtype="8" fill="hold" grpId="0" nodeType="withEffect">
                                  <p:stCondLst>
                                    <p:cond delay="0"/>
                                  </p:stCondLst>
                                  <p:childTnLst>
                                    <p:set>
                                      <p:cBhvr>
                                        <p:cTn id="3246" dur="1" fill="hold">
                                          <p:stCondLst>
                                            <p:cond delay="0"/>
                                          </p:stCondLst>
                                        </p:cTn>
                                        <p:tgtEl>
                                          <p:spTgt spid="1231"/>
                                        </p:tgtEl>
                                        <p:attrNameLst>
                                          <p:attrName>style.visibility</p:attrName>
                                        </p:attrNameLst>
                                      </p:cBhvr>
                                      <p:to>
                                        <p:strVal val="visible"/>
                                      </p:to>
                                    </p:set>
                                    <p:animEffect transition="in" filter="wipe(left)">
                                      <p:cBhvr>
                                        <p:cTn id="3247" dur="500"/>
                                        <p:tgtEl>
                                          <p:spTgt spid="1231"/>
                                        </p:tgtEl>
                                      </p:cBhvr>
                                    </p:animEffect>
                                  </p:childTnLst>
                                </p:cTn>
                              </p:par>
                              <p:par>
                                <p:cTn id="3248" presetID="10" presetClass="exit" presetSubtype="0" fill="hold" grpId="1" nodeType="withEffect">
                                  <p:stCondLst>
                                    <p:cond delay="0"/>
                                  </p:stCondLst>
                                  <p:childTnLst>
                                    <p:animEffect transition="out" filter="fade">
                                      <p:cBhvr>
                                        <p:cTn id="3249" dur="250"/>
                                        <p:tgtEl>
                                          <p:spTgt spid="1140"/>
                                        </p:tgtEl>
                                      </p:cBhvr>
                                    </p:animEffect>
                                    <p:set>
                                      <p:cBhvr>
                                        <p:cTn id="3250" dur="1" fill="hold">
                                          <p:stCondLst>
                                            <p:cond delay="249"/>
                                          </p:stCondLst>
                                        </p:cTn>
                                        <p:tgtEl>
                                          <p:spTgt spid="1140"/>
                                        </p:tgtEl>
                                        <p:attrNameLst>
                                          <p:attrName>style.visibility</p:attrName>
                                        </p:attrNameLst>
                                      </p:cBhvr>
                                      <p:to>
                                        <p:strVal val="hidden"/>
                                      </p:to>
                                    </p:set>
                                  </p:childTnLst>
                                </p:cTn>
                              </p:par>
                            </p:childTnLst>
                          </p:cTn>
                        </p:par>
                      </p:childTnLst>
                    </p:cTn>
                  </p:par>
                  <p:par>
                    <p:cTn id="3251" fill="hold">
                      <p:stCondLst>
                        <p:cond delay="indefinite"/>
                      </p:stCondLst>
                      <p:childTnLst>
                        <p:par>
                          <p:cTn id="3252" fill="hold">
                            <p:stCondLst>
                              <p:cond delay="0"/>
                            </p:stCondLst>
                            <p:childTnLst>
                              <p:par>
                                <p:cTn id="3253" presetID="10" presetClass="entr" presetSubtype="0" fill="hold" grpId="0" nodeType="clickEffect">
                                  <p:stCondLst>
                                    <p:cond delay="0"/>
                                  </p:stCondLst>
                                  <p:childTnLst>
                                    <p:set>
                                      <p:cBhvr>
                                        <p:cTn id="3254" dur="1" fill="hold">
                                          <p:stCondLst>
                                            <p:cond delay="0"/>
                                          </p:stCondLst>
                                        </p:cTn>
                                        <p:tgtEl>
                                          <p:spTgt spid="1142"/>
                                        </p:tgtEl>
                                        <p:attrNameLst>
                                          <p:attrName>style.visibility</p:attrName>
                                        </p:attrNameLst>
                                      </p:cBhvr>
                                      <p:to>
                                        <p:strVal val="visible"/>
                                      </p:to>
                                    </p:set>
                                    <p:animEffect transition="in" filter="fade">
                                      <p:cBhvr>
                                        <p:cTn id="3255" dur="250"/>
                                        <p:tgtEl>
                                          <p:spTgt spid="1142"/>
                                        </p:tgtEl>
                                      </p:cBhvr>
                                    </p:animEffect>
                                  </p:childTnLst>
                                </p:cTn>
                              </p:par>
                              <p:par>
                                <p:cTn id="3256" presetID="22" presetClass="entr" presetSubtype="8" fill="hold" grpId="0" nodeType="withEffect">
                                  <p:stCondLst>
                                    <p:cond delay="0"/>
                                  </p:stCondLst>
                                  <p:childTnLst>
                                    <p:set>
                                      <p:cBhvr>
                                        <p:cTn id="3257" dur="1" fill="hold">
                                          <p:stCondLst>
                                            <p:cond delay="0"/>
                                          </p:stCondLst>
                                        </p:cTn>
                                        <p:tgtEl>
                                          <p:spTgt spid="1232"/>
                                        </p:tgtEl>
                                        <p:attrNameLst>
                                          <p:attrName>style.visibility</p:attrName>
                                        </p:attrNameLst>
                                      </p:cBhvr>
                                      <p:to>
                                        <p:strVal val="visible"/>
                                      </p:to>
                                    </p:set>
                                    <p:animEffect transition="in" filter="wipe(left)">
                                      <p:cBhvr>
                                        <p:cTn id="3258" dur="500"/>
                                        <p:tgtEl>
                                          <p:spTgt spid="1232"/>
                                        </p:tgtEl>
                                      </p:cBhvr>
                                    </p:animEffect>
                                  </p:childTnLst>
                                </p:cTn>
                              </p:par>
                              <p:par>
                                <p:cTn id="3259" presetID="10" presetClass="exit" presetSubtype="0" fill="hold" grpId="1" nodeType="withEffect">
                                  <p:stCondLst>
                                    <p:cond delay="0"/>
                                  </p:stCondLst>
                                  <p:childTnLst>
                                    <p:animEffect transition="out" filter="fade">
                                      <p:cBhvr>
                                        <p:cTn id="3260" dur="250"/>
                                        <p:tgtEl>
                                          <p:spTgt spid="1141"/>
                                        </p:tgtEl>
                                      </p:cBhvr>
                                    </p:animEffect>
                                    <p:set>
                                      <p:cBhvr>
                                        <p:cTn id="3261" dur="1" fill="hold">
                                          <p:stCondLst>
                                            <p:cond delay="249"/>
                                          </p:stCondLst>
                                        </p:cTn>
                                        <p:tgtEl>
                                          <p:spTgt spid="1141"/>
                                        </p:tgtEl>
                                        <p:attrNameLst>
                                          <p:attrName>style.visibility</p:attrName>
                                        </p:attrNameLst>
                                      </p:cBhvr>
                                      <p:to>
                                        <p:strVal val="hidden"/>
                                      </p:to>
                                    </p:set>
                                  </p:childTnLst>
                                </p:cTn>
                              </p:par>
                            </p:childTnLst>
                          </p:cTn>
                        </p:par>
                      </p:childTnLst>
                    </p:cTn>
                  </p:par>
                  <p:par>
                    <p:cTn id="3262" fill="hold">
                      <p:stCondLst>
                        <p:cond delay="indefinite"/>
                      </p:stCondLst>
                      <p:childTnLst>
                        <p:par>
                          <p:cTn id="3263" fill="hold">
                            <p:stCondLst>
                              <p:cond delay="0"/>
                            </p:stCondLst>
                            <p:childTnLst>
                              <p:par>
                                <p:cTn id="3264" presetID="10" presetClass="entr" presetSubtype="0" fill="hold" grpId="0" nodeType="clickEffect">
                                  <p:stCondLst>
                                    <p:cond delay="0"/>
                                  </p:stCondLst>
                                  <p:childTnLst>
                                    <p:set>
                                      <p:cBhvr>
                                        <p:cTn id="3265" dur="1" fill="hold">
                                          <p:stCondLst>
                                            <p:cond delay="0"/>
                                          </p:stCondLst>
                                        </p:cTn>
                                        <p:tgtEl>
                                          <p:spTgt spid="1143"/>
                                        </p:tgtEl>
                                        <p:attrNameLst>
                                          <p:attrName>style.visibility</p:attrName>
                                        </p:attrNameLst>
                                      </p:cBhvr>
                                      <p:to>
                                        <p:strVal val="visible"/>
                                      </p:to>
                                    </p:set>
                                    <p:animEffect transition="in" filter="fade">
                                      <p:cBhvr>
                                        <p:cTn id="3266" dur="250"/>
                                        <p:tgtEl>
                                          <p:spTgt spid="1143"/>
                                        </p:tgtEl>
                                      </p:cBhvr>
                                    </p:animEffect>
                                  </p:childTnLst>
                                </p:cTn>
                              </p:par>
                              <p:par>
                                <p:cTn id="3267" presetID="22" presetClass="entr" presetSubtype="8" fill="hold" grpId="0" nodeType="withEffect">
                                  <p:stCondLst>
                                    <p:cond delay="0"/>
                                  </p:stCondLst>
                                  <p:childTnLst>
                                    <p:set>
                                      <p:cBhvr>
                                        <p:cTn id="3268" dur="1" fill="hold">
                                          <p:stCondLst>
                                            <p:cond delay="0"/>
                                          </p:stCondLst>
                                        </p:cTn>
                                        <p:tgtEl>
                                          <p:spTgt spid="1233"/>
                                        </p:tgtEl>
                                        <p:attrNameLst>
                                          <p:attrName>style.visibility</p:attrName>
                                        </p:attrNameLst>
                                      </p:cBhvr>
                                      <p:to>
                                        <p:strVal val="visible"/>
                                      </p:to>
                                    </p:set>
                                    <p:animEffect transition="in" filter="wipe(left)">
                                      <p:cBhvr>
                                        <p:cTn id="3269" dur="500"/>
                                        <p:tgtEl>
                                          <p:spTgt spid="1233"/>
                                        </p:tgtEl>
                                      </p:cBhvr>
                                    </p:animEffect>
                                  </p:childTnLst>
                                </p:cTn>
                              </p:par>
                              <p:par>
                                <p:cTn id="3270" presetID="10" presetClass="exit" presetSubtype="0" fill="hold" grpId="1" nodeType="withEffect">
                                  <p:stCondLst>
                                    <p:cond delay="0"/>
                                  </p:stCondLst>
                                  <p:childTnLst>
                                    <p:animEffect transition="out" filter="fade">
                                      <p:cBhvr>
                                        <p:cTn id="3271" dur="250"/>
                                        <p:tgtEl>
                                          <p:spTgt spid="1142"/>
                                        </p:tgtEl>
                                      </p:cBhvr>
                                    </p:animEffect>
                                    <p:set>
                                      <p:cBhvr>
                                        <p:cTn id="3272" dur="1" fill="hold">
                                          <p:stCondLst>
                                            <p:cond delay="249"/>
                                          </p:stCondLst>
                                        </p:cTn>
                                        <p:tgtEl>
                                          <p:spTgt spid="1142"/>
                                        </p:tgtEl>
                                        <p:attrNameLst>
                                          <p:attrName>style.visibility</p:attrName>
                                        </p:attrNameLst>
                                      </p:cBhvr>
                                      <p:to>
                                        <p:strVal val="hidden"/>
                                      </p:to>
                                    </p:set>
                                  </p:childTnLst>
                                </p:cTn>
                              </p:par>
                            </p:childTnLst>
                          </p:cTn>
                        </p:par>
                      </p:childTnLst>
                    </p:cTn>
                  </p:par>
                  <p:par>
                    <p:cTn id="3273" fill="hold">
                      <p:stCondLst>
                        <p:cond delay="indefinite"/>
                      </p:stCondLst>
                      <p:childTnLst>
                        <p:par>
                          <p:cTn id="3274" fill="hold">
                            <p:stCondLst>
                              <p:cond delay="0"/>
                            </p:stCondLst>
                            <p:childTnLst>
                              <p:par>
                                <p:cTn id="3275" presetID="10" presetClass="entr" presetSubtype="0" fill="hold" grpId="0" nodeType="clickEffect">
                                  <p:stCondLst>
                                    <p:cond delay="0"/>
                                  </p:stCondLst>
                                  <p:childTnLst>
                                    <p:set>
                                      <p:cBhvr>
                                        <p:cTn id="3276" dur="1" fill="hold">
                                          <p:stCondLst>
                                            <p:cond delay="0"/>
                                          </p:stCondLst>
                                        </p:cTn>
                                        <p:tgtEl>
                                          <p:spTgt spid="1144"/>
                                        </p:tgtEl>
                                        <p:attrNameLst>
                                          <p:attrName>style.visibility</p:attrName>
                                        </p:attrNameLst>
                                      </p:cBhvr>
                                      <p:to>
                                        <p:strVal val="visible"/>
                                      </p:to>
                                    </p:set>
                                    <p:animEffect transition="in" filter="fade">
                                      <p:cBhvr>
                                        <p:cTn id="3277" dur="250"/>
                                        <p:tgtEl>
                                          <p:spTgt spid="1144"/>
                                        </p:tgtEl>
                                      </p:cBhvr>
                                    </p:animEffect>
                                  </p:childTnLst>
                                </p:cTn>
                              </p:par>
                              <p:par>
                                <p:cTn id="3278" presetID="22" presetClass="entr" presetSubtype="8" fill="hold" grpId="0" nodeType="withEffect">
                                  <p:stCondLst>
                                    <p:cond delay="0"/>
                                  </p:stCondLst>
                                  <p:childTnLst>
                                    <p:set>
                                      <p:cBhvr>
                                        <p:cTn id="3279" dur="1" fill="hold">
                                          <p:stCondLst>
                                            <p:cond delay="0"/>
                                          </p:stCondLst>
                                        </p:cTn>
                                        <p:tgtEl>
                                          <p:spTgt spid="1234"/>
                                        </p:tgtEl>
                                        <p:attrNameLst>
                                          <p:attrName>style.visibility</p:attrName>
                                        </p:attrNameLst>
                                      </p:cBhvr>
                                      <p:to>
                                        <p:strVal val="visible"/>
                                      </p:to>
                                    </p:set>
                                    <p:animEffect transition="in" filter="wipe(left)">
                                      <p:cBhvr>
                                        <p:cTn id="3280" dur="500"/>
                                        <p:tgtEl>
                                          <p:spTgt spid="1234"/>
                                        </p:tgtEl>
                                      </p:cBhvr>
                                    </p:animEffect>
                                  </p:childTnLst>
                                </p:cTn>
                              </p:par>
                              <p:par>
                                <p:cTn id="3281" presetID="10" presetClass="exit" presetSubtype="0" fill="hold" grpId="1" nodeType="withEffect">
                                  <p:stCondLst>
                                    <p:cond delay="0"/>
                                  </p:stCondLst>
                                  <p:childTnLst>
                                    <p:animEffect transition="out" filter="fade">
                                      <p:cBhvr>
                                        <p:cTn id="3282" dur="250"/>
                                        <p:tgtEl>
                                          <p:spTgt spid="1143"/>
                                        </p:tgtEl>
                                      </p:cBhvr>
                                    </p:animEffect>
                                    <p:set>
                                      <p:cBhvr>
                                        <p:cTn id="3283" dur="1" fill="hold">
                                          <p:stCondLst>
                                            <p:cond delay="249"/>
                                          </p:stCondLst>
                                        </p:cTn>
                                        <p:tgtEl>
                                          <p:spTgt spid="1143"/>
                                        </p:tgtEl>
                                        <p:attrNameLst>
                                          <p:attrName>style.visibility</p:attrName>
                                        </p:attrNameLst>
                                      </p:cBhvr>
                                      <p:to>
                                        <p:strVal val="hidden"/>
                                      </p:to>
                                    </p:set>
                                  </p:childTnLst>
                                </p:cTn>
                              </p:par>
                            </p:childTnLst>
                          </p:cTn>
                        </p:par>
                      </p:childTnLst>
                    </p:cTn>
                  </p:par>
                  <p:par>
                    <p:cTn id="3284" fill="hold">
                      <p:stCondLst>
                        <p:cond delay="indefinite"/>
                      </p:stCondLst>
                      <p:childTnLst>
                        <p:par>
                          <p:cTn id="3285" fill="hold">
                            <p:stCondLst>
                              <p:cond delay="0"/>
                            </p:stCondLst>
                            <p:childTnLst>
                              <p:par>
                                <p:cTn id="3286" presetID="10" presetClass="entr" presetSubtype="0" fill="hold" grpId="0" nodeType="clickEffect">
                                  <p:stCondLst>
                                    <p:cond delay="0"/>
                                  </p:stCondLst>
                                  <p:childTnLst>
                                    <p:set>
                                      <p:cBhvr>
                                        <p:cTn id="3287" dur="1" fill="hold">
                                          <p:stCondLst>
                                            <p:cond delay="0"/>
                                          </p:stCondLst>
                                        </p:cTn>
                                        <p:tgtEl>
                                          <p:spTgt spid="1145"/>
                                        </p:tgtEl>
                                        <p:attrNameLst>
                                          <p:attrName>style.visibility</p:attrName>
                                        </p:attrNameLst>
                                      </p:cBhvr>
                                      <p:to>
                                        <p:strVal val="visible"/>
                                      </p:to>
                                    </p:set>
                                    <p:animEffect transition="in" filter="fade">
                                      <p:cBhvr>
                                        <p:cTn id="3288" dur="250"/>
                                        <p:tgtEl>
                                          <p:spTgt spid="1145"/>
                                        </p:tgtEl>
                                      </p:cBhvr>
                                    </p:animEffect>
                                  </p:childTnLst>
                                </p:cTn>
                              </p:par>
                              <p:par>
                                <p:cTn id="3289" presetID="22" presetClass="entr" presetSubtype="8" fill="hold" grpId="0" nodeType="withEffect">
                                  <p:stCondLst>
                                    <p:cond delay="0"/>
                                  </p:stCondLst>
                                  <p:childTnLst>
                                    <p:set>
                                      <p:cBhvr>
                                        <p:cTn id="3290" dur="1" fill="hold">
                                          <p:stCondLst>
                                            <p:cond delay="0"/>
                                          </p:stCondLst>
                                        </p:cTn>
                                        <p:tgtEl>
                                          <p:spTgt spid="1235"/>
                                        </p:tgtEl>
                                        <p:attrNameLst>
                                          <p:attrName>style.visibility</p:attrName>
                                        </p:attrNameLst>
                                      </p:cBhvr>
                                      <p:to>
                                        <p:strVal val="visible"/>
                                      </p:to>
                                    </p:set>
                                    <p:animEffect transition="in" filter="wipe(left)">
                                      <p:cBhvr>
                                        <p:cTn id="3291" dur="500"/>
                                        <p:tgtEl>
                                          <p:spTgt spid="1235"/>
                                        </p:tgtEl>
                                      </p:cBhvr>
                                    </p:animEffect>
                                  </p:childTnLst>
                                </p:cTn>
                              </p:par>
                              <p:par>
                                <p:cTn id="3292" presetID="10" presetClass="exit" presetSubtype="0" fill="hold" grpId="1" nodeType="withEffect">
                                  <p:stCondLst>
                                    <p:cond delay="0"/>
                                  </p:stCondLst>
                                  <p:childTnLst>
                                    <p:animEffect transition="out" filter="fade">
                                      <p:cBhvr>
                                        <p:cTn id="3293" dur="250"/>
                                        <p:tgtEl>
                                          <p:spTgt spid="1144"/>
                                        </p:tgtEl>
                                      </p:cBhvr>
                                    </p:animEffect>
                                    <p:set>
                                      <p:cBhvr>
                                        <p:cTn id="3294" dur="1" fill="hold">
                                          <p:stCondLst>
                                            <p:cond delay="249"/>
                                          </p:stCondLst>
                                        </p:cTn>
                                        <p:tgtEl>
                                          <p:spTgt spid="1144"/>
                                        </p:tgtEl>
                                        <p:attrNameLst>
                                          <p:attrName>style.visibility</p:attrName>
                                        </p:attrNameLst>
                                      </p:cBhvr>
                                      <p:to>
                                        <p:strVal val="hidden"/>
                                      </p:to>
                                    </p:set>
                                  </p:childTnLst>
                                </p:cTn>
                              </p:par>
                            </p:childTnLst>
                          </p:cTn>
                        </p:par>
                      </p:childTnLst>
                    </p:cTn>
                  </p:par>
                  <p:par>
                    <p:cTn id="3295" fill="hold">
                      <p:stCondLst>
                        <p:cond delay="indefinite"/>
                      </p:stCondLst>
                      <p:childTnLst>
                        <p:par>
                          <p:cTn id="3296" fill="hold">
                            <p:stCondLst>
                              <p:cond delay="0"/>
                            </p:stCondLst>
                            <p:childTnLst>
                              <p:par>
                                <p:cTn id="3297" presetID="10" presetClass="entr" presetSubtype="0" fill="hold" grpId="0" nodeType="clickEffect">
                                  <p:stCondLst>
                                    <p:cond delay="0"/>
                                  </p:stCondLst>
                                  <p:childTnLst>
                                    <p:set>
                                      <p:cBhvr>
                                        <p:cTn id="3298" dur="1" fill="hold">
                                          <p:stCondLst>
                                            <p:cond delay="0"/>
                                          </p:stCondLst>
                                        </p:cTn>
                                        <p:tgtEl>
                                          <p:spTgt spid="1146"/>
                                        </p:tgtEl>
                                        <p:attrNameLst>
                                          <p:attrName>style.visibility</p:attrName>
                                        </p:attrNameLst>
                                      </p:cBhvr>
                                      <p:to>
                                        <p:strVal val="visible"/>
                                      </p:to>
                                    </p:set>
                                    <p:animEffect transition="in" filter="fade">
                                      <p:cBhvr>
                                        <p:cTn id="3299" dur="250"/>
                                        <p:tgtEl>
                                          <p:spTgt spid="1146"/>
                                        </p:tgtEl>
                                      </p:cBhvr>
                                    </p:animEffect>
                                  </p:childTnLst>
                                </p:cTn>
                              </p:par>
                              <p:par>
                                <p:cTn id="3300" presetID="22" presetClass="entr" presetSubtype="8" fill="hold" grpId="0" nodeType="withEffect">
                                  <p:stCondLst>
                                    <p:cond delay="0"/>
                                  </p:stCondLst>
                                  <p:childTnLst>
                                    <p:set>
                                      <p:cBhvr>
                                        <p:cTn id="3301" dur="1" fill="hold">
                                          <p:stCondLst>
                                            <p:cond delay="0"/>
                                          </p:stCondLst>
                                        </p:cTn>
                                        <p:tgtEl>
                                          <p:spTgt spid="1236"/>
                                        </p:tgtEl>
                                        <p:attrNameLst>
                                          <p:attrName>style.visibility</p:attrName>
                                        </p:attrNameLst>
                                      </p:cBhvr>
                                      <p:to>
                                        <p:strVal val="visible"/>
                                      </p:to>
                                    </p:set>
                                    <p:animEffect transition="in" filter="wipe(left)">
                                      <p:cBhvr>
                                        <p:cTn id="3302" dur="500"/>
                                        <p:tgtEl>
                                          <p:spTgt spid="1236"/>
                                        </p:tgtEl>
                                      </p:cBhvr>
                                    </p:animEffect>
                                  </p:childTnLst>
                                </p:cTn>
                              </p:par>
                              <p:par>
                                <p:cTn id="3303" presetID="10" presetClass="exit" presetSubtype="0" fill="hold" grpId="1" nodeType="withEffect">
                                  <p:stCondLst>
                                    <p:cond delay="0"/>
                                  </p:stCondLst>
                                  <p:childTnLst>
                                    <p:animEffect transition="out" filter="fade">
                                      <p:cBhvr>
                                        <p:cTn id="3304" dur="250"/>
                                        <p:tgtEl>
                                          <p:spTgt spid="1145"/>
                                        </p:tgtEl>
                                      </p:cBhvr>
                                    </p:animEffect>
                                    <p:set>
                                      <p:cBhvr>
                                        <p:cTn id="3305" dur="1" fill="hold">
                                          <p:stCondLst>
                                            <p:cond delay="249"/>
                                          </p:stCondLst>
                                        </p:cTn>
                                        <p:tgtEl>
                                          <p:spTgt spid="1145"/>
                                        </p:tgtEl>
                                        <p:attrNameLst>
                                          <p:attrName>style.visibility</p:attrName>
                                        </p:attrNameLst>
                                      </p:cBhvr>
                                      <p:to>
                                        <p:strVal val="hidden"/>
                                      </p:to>
                                    </p:set>
                                  </p:childTnLst>
                                </p:cTn>
                              </p:par>
                            </p:childTnLst>
                          </p:cTn>
                        </p:par>
                      </p:childTnLst>
                    </p:cTn>
                  </p:par>
                  <p:par>
                    <p:cTn id="3306" fill="hold">
                      <p:stCondLst>
                        <p:cond delay="indefinite"/>
                      </p:stCondLst>
                      <p:childTnLst>
                        <p:par>
                          <p:cTn id="3307" fill="hold">
                            <p:stCondLst>
                              <p:cond delay="0"/>
                            </p:stCondLst>
                            <p:childTnLst>
                              <p:par>
                                <p:cTn id="3308" presetID="10" presetClass="entr" presetSubtype="0" fill="hold" grpId="0" nodeType="clickEffect">
                                  <p:stCondLst>
                                    <p:cond delay="0"/>
                                  </p:stCondLst>
                                  <p:childTnLst>
                                    <p:set>
                                      <p:cBhvr>
                                        <p:cTn id="3309" dur="1" fill="hold">
                                          <p:stCondLst>
                                            <p:cond delay="0"/>
                                          </p:stCondLst>
                                        </p:cTn>
                                        <p:tgtEl>
                                          <p:spTgt spid="1147"/>
                                        </p:tgtEl>
                                        <p:attrNameLst>
                                          <p:attrName>style.visibility</p:attrName>
                                        </p:attrNameLst>
                                      </p:cBhvr>
                                      <p:to>
                                        <p:strVal val="visible"/>
                                      </p:to>
                                    </p:set>
                                    <p:animEffect transition="in" filter="fade">
                                      <p:cBhvr>
                                        <p:cTn id="3310" dur="250"/>
                                        <p:tgtEl>
                                          <p:spTgt spid="1147"/>
                                        </p:tgtEl>
                                      </p:cBhvr>
                                    </p:animEffect>
                                  </p:childTnLst>
                                </p:cTn>
                              </p:par>
                              <p:par>
                                <p:cTn id="3311" presetID="22" presetClass="entr" presetSubtype="8" fill="hold" grpId="0" nodeType="withEffect">
                                  <p:stCondLst>
                                    <p:cond delay="0"/>
                                  </p:stCondLst>
                                  <p:childTnLst>
                                    <p:set>
                                      <p:cBhvr>
                                        <p:cTn id="3312" dur="1" fill="hold">
                                          <p:stCondLst>
                                            <p:cond delay="0"/>
                                          </p:stCondLst>
                                        </p:cTn>
                                        <p:tgtEl>
                                          <p:spTgt spid="1237"/>
                                        </p:tgtEl>
                                        <p:attrNameLst>
                                          <p:attrName>style.visibility</p:attrName>
                                        </p:attrNameLst>
                                      </p:cBhvr>
                                      <p:to>
                                        <p:strVal val="visible"/>
                                      </p:to>
                                    </p:set>
                                    <p:animEffect transition="in" filter="wipe(left)">
                                      <p:cBhvr>
                                        <p:cTn id="3313" dur="500"/>
                                        <p:tgtEl>
                                          <p:spTgt spid="1237"/>
                                        </p:tgtEl>
                                      </p:cBhvr>
                                    </p:animEffect>
                                  </p:childTnLst>
                                </p:cTn>
                              </p:par>
                              <p:par>
                                <p:cTn id="3314" presetID="10" presetClass="exit" presetSubtype="0" fill="hold" grpId="1" nodeType="withEffect">
                                  <p:stCondLst>
                                    <p:cond delay="0"/>
                                  </p:stCondLst>
                                  <p:childTnLst>
                                    <p:animEffect transition="out" filter="fade">
                                      <p:cBhvr>
                                        <p:cTn id="3315" dur="250"/>
                                        <p:tgtEl>
                                          <p:spTgt spid="1146"/>
                                        </p:tgtEl>
                                      </p:cBhvr>
                                    </p:animEffect>
                                    <p:set>
                                      <p:cBhvr>
                                        <p:cTn id="3316" dur="1" fill="hold">
                                          <p:stCondLst>
                                            <p:cond delay="249"/>
                                          </p:stCondLst>
                                        </p:cTn>
                                        <p:tgtEl>
                                          <p:spTgt spid="1146"/>
                                        </p:tgtEl>
                                        <p:attrNameLst>
                                          <p:attrName>style.visibility</p:attrName>
                                        </p:attrNameLst>
                                      </p:cBhvr>
                                      <p:to>
                                        <p:strVal val="hidden"/>
                                      </p:to>
                                    </p:set>
                                  </p:childTnLst>
                                </p:cTn>
                              </p:par>
                            </p:childTnLst>
                          </p:cTn>
                        </p:par>
                      </p:childTnLst>
                    </p:cTn>
                  </p:par>
                  <p:par>
                    <p:cTn id="3317" fill="hold">
                      <p:stCondLst>
                        <p:cond delay="indefinite"/>
                      </p:stCondLst>
                      <p:childTnLst>
                        <p:par>
                          <p:cTn id="3318" fill="hold">
                            <p:stCondLst>
                              <p:cond delay="0"/>
                            </p:stCondLst>
                            <p:childTnLst>
                              <p:par>
                                <p:cTn id="3319" presetID="10" presetClass="entr" presetSubtype="0" fill="hold" grpId="0" nodeType="clickEffect">
                                  <p:stCondLst>
                                    <p:cond delay="0"/>
                                  </p:stCondLst>
                                  <p:childTnLst>
                                    <p:set>
                                      <p:cBhvr>
                                        <p:cTn id="3320" dur="1" fill="hold">
                                          <p:stCondLst>
                                            <p:cond delay="0"/>
                                          </p:stCondLst>
                                        </p:cTn>
                                        <p:tgtEl>
                                          <p:spTgt spid="1148"/>
                                        </p:tgtEl>
                                        <p:attrNameLst>
                                          <p:attrName>style.visibility</p:attrName>
                                        </p:attrNameLst>
                                      </p:cBhvr>
                                      <p:to>
                                        <p:strVal val="visible"/>
                                      </p:to>
                                    </p:set>
                                    <p:animEffect transition="in" filter="fade">
                                      <p:cBhvr>
                                        <p:cTn id="3321" dur="250"/>
                                        <p:tgtEl>
                                          <p:spTgt spid="1148"/>
                                        </p:tgtEl>
                                      </p:cBhvr>
                                    </p:animEffect>
                                  </p:childTnLst>
                                </p:cTn>
                              </p:par>
                              <p:par>
                                <p:cTn id="3322" presetID="22" presetClass="entr" presetSubtype="8" fill="hold" grpId="0" nodeType="withEffect">
                                  <p:stCondLst>
                                    <p:cond delay="0"/>
                                  </p:stCondLst>
                                  <p:childTnLst>
                                    <p:set>
                                      <p:cBhvr>
                                        <p:cTn id="3323" dur="1" fill="hold">
                                          <p:stCondLst>
                                            <p:cond delay="0"/>
                                          </p:stCondLst>
                                        </p:cTn>
                                        <p:tgtEl>
                                          <p:spTgt spid="1238"/>
                                        </p:tgtEl>
                                        <p:attrNameLst>
                                          <p:attrName>style.visibility</p:attrName>
                                        </p:attrNameLst>
                                      </p:cBhvr>
                                      <p:to>
                                        <p:strVal val="visible"/>
                                      </p:to>
                                    </p:set>
                                    <p:animEffect transition="in" filter="wipe(left)">
                                      <p:cBhvr>
                                        <p:cTn id="3324" dur="500"/>
                                        <p:tgtEl>
                                          <p:spTgt spid="1238"/>
                                        </p:tgtEl>
                                      </p:cBhvr>
                                    </p:animEffect>
                                  </p:childTnLst>
                                </p:cTn>
                              </p:par>
                              <p:par>
                                <p:cTn id="3325" presetID="10" presetClass="exit" presetSubtype="0" fill="hold" grpId="1" nodeType="withEffect">
                                  <p:stCondLst>
                                    <p:cond delay="0"/>
                                  </p:stCondLst>
                                  <p:childTnLst>
                                    <p:animEffect transition="out" filter="fade">
                                      <p:cBhvr>
                                        <p:cTn id="3326" dur="250"/>
                                        <p:tgtEl>
                                          <p:spTgt spid="1147"/>
                                        </p:tgtEl>
                                      </p:cBhvr>
                                    </p:animEffect>
                                    <p:set>
                                      <p:cBhvr>
                                        <p:cTn id="3327" dur="1" fill="hold">
                                          <p:stCondLst>
                                            <p:cond delay="249"/>
                                          </p:stCondLst>
                                        </p:cTn>
                                        <p:tgtEl>
                                          <p:spTgt spid="1147"/>
                                        </p:tgtEl>
                                        <p:attrNameLst>
                                          <p:attrName>style.visibility</p:attrName>
                                        </p:attrNameLst>
                                      </p:cBhvr>
                                      <p:to>
                                        <p:strVal val="hidden"/>
                                      </p:to>
                                    </p:set>
                                  </p:childTnLst>
                                </p:cTn>
                              </p:par>
                            </p:childTnLst>
                          </p:cTn>
                        </p:par>
                      </p:childTnLst>
                    </p:cTn>
                  </p:par>
                  <p:par>
                    <p:cTn id="3328" fill="hold">
                      <p:stCondLst>
                        <p:cond delay="indefinite"/>
                      </p:stCondLst>
                      <p:childTnLst>
                        <p:par>
                          <p:cTn id="3329" fill="hold">
                            <p:stCondLst>
                              <p:cond delay="0"/>
                            </p:stCondLst>
                            <p:childTnLst>
                              <p:par>
                                <p:cTn id="3330" presetID="10" presetClass="entr" presetSubtype="0" fill="hold" grpId="0" nodeType="clickEffect">
                                  <p:stCondLst>
                                    <p:cond delay="0"/>
                                  </p:stCondLst>
                                  <p:childTnLst>
                                    <p:set>
                                      <p:cBhvr>
                                        <p:cTn id="3331" dur="1" fill="hold">
                                          <p:stCondLst>
                                            <p:cond delay="0"/>
                                          </p:stCondLst>
                                        </p:cTn>
                                        <p:tgtEl>
                                          <p:spTgt spid="1149"/>
                                        </p:tgtEl>
                                        <p:attrNameLst>
                                          <p:attrName>style.visibility</p:attrName>
                                        </p:attrNameLst>
                                      </p:cBhvr>
                                      <p:to>
                                        <p:strVal val="visible"/>
                                      </p:to>
                                    </p:set>
                                    <p:animEffect transition="in" filter="fade">
                                      <p:cBhvr>
                                        <p:cTn id="3332" dur="250"/>
                                        <p:tgtEl>
                                          <p:spTgt spid="1149"/>
                                        </p:tgtEl>
                                      </p:cBhvr>
                                    </p:animEffect>
                                  </p:childTnLst>
                                </p:cTn>
                              </p:par>
                              <p:par>
                                <p:cTn id="3333" presetID="22" presetClass="entr" presetSubtype="8" fill="hold" grpId="0" nodeType="withEffect">
                                  <p:stCondLst>
                                    <p:cond delay="0"/>
                                  </p:stCondLst>
                                  <p:childTnLst>
                                    <p:set>
                                      <p:cBhvr>
                                        <p:cTn id="3334" dur="1" fill="hold">
                                          <p:stCondLst>
                                            <p:cond delay="0"/>
                                          </p:stCondLst>
                                        </p:cTn>
                                        <p:tgtEl>
                                          <p:spTgt spid="1239"/>
                                        </p:tgtEl>
                                        <p:attrNameLst>
                                          <p:attrName>style.visibility</p:attrName>
                                        </p:attrNameLst>
                                      </p:cBhvr>
                                      <p:to>
                                        <p:strVal val="visible"/>
                                      </p:to>
                                    </p:set>
                                    <p:animEffect transition="in" filter="wipe(left)">
                                      <p:cBhvr>
                                        <p:cTn id="3335" dur="500"/>
                                        <p:tgtEl>
                                          <p:spTgt spid="1239"/>
                                        </p:tgtEl>
                                      </p:cBhvr>
                                    </p:animEffect>
                                  </p:childTnLst>
                                </p:cTn>
                              </p:par>
                              <p:par>
                                <p:cTn id="3336" presetID="10" presetClass="exit" presetSubtype="0" fill="hold" grpId="1" nodeType="withEffect">
                                  <p:stCondLst>
                                    <p:cond delay="0"/>
                                  </p:stCondLst>
                                  <p:childTnLst>
                                    <p:animEffect transition="out" filter="fade">
                                      <p:cBhvr>
                                        <p:cTn id="3337" dur="250"/>
                                        <p:tgtEl>
                                          <p:spTgt spid="1148"/>
                                        </p:tgtEl>
                                      </p:cBhvr>
                                    </p:animEffect>
                                    <p:set>
                                      <p:cBhvr>
                                        <p:cTn id="3338" dur="1" fill="hold">
                                          <p:stCondLst>
                                            <p:cond delay="249"/>
                                          </p:stCondLst>
                                        </p:cTn>
                                        <p:tgtEl>
                                          <p:spTgt spid="1148"/>
                                        </p:tgtEl>
                                        <p:attrNameLst>
                                          <p:attrName>style.visibility</p:attrName>
                                        </p:attrNameLst>
                                      </p:cBhvr>
                                      <p:to>
                                        <p:strVal val="hidden"/>
                                      </p:to>
                                    </p:set>
                                  </p:childTnLst>
                                </p:cTn>
                              </p:par>
                            </p:childTnLst>
                          </p:cTn>
                        </p:par>
                      </p:childTnLst>
                    </p:cTn>
                  </p:par>
                  <p:par>
                    <p:cTn id="3339" fill="hold">
                      <p:stCondLst>
                        <p:cond delay="indefinite"/>
                      </p:stCondLst>
                      <p:childTnLst>
                        <p:par>
                          <p:cTn id="3340" fill="hold">
                            <p:stCondLst>
                              <p:cond delay="0"/>
                            </p:stCondLst>
                            <p:childTnLst>
                              <p:par>
                                <p:cTn id="3341" presetID="10" presetClass="entr" presetSubtype="0" fill="hold" grpId="0" nodeType="clickEffect">
                                  <p:stCondLst>
                                    <p:cond delay="0"/>
                                  </p:stCondLst>
                                  <p:childTnLst>
                                    <p:set>
                                      <p:cBhvr>
                                        <p:cTn id="3342" dur="1" fill="hold">
                                          <p:stCondLst>
                                            <p:cond delay="0"/>
                                          </p:stCondLst>
                                        </p:cTn>
                                        <p:tgtEl>
                                          <p:spTgt spid="1150"/>
                                        </p:tgtEl>
                                        <p:attrNameLst>
                                          <p:attrName>style.visibility</p:attrName>
                                        </p:attrNameLst>
                                      </p:cBhvr>
                                      <p:to>
                                        <p:strVal val="visible"/>
                                      </p:to>
                                    </p:set>
                                    <p:animEffect transition="in" filter="fade">
                                      <p:cBhvr>
                                        <p:cTn id="3343" dur="250"/>
                                        <p:tgtEl>
                                          <p:spTgt spid="1150"/>
                                        </p:tgtEl>
                                      </p:cBhvr>
                                    </p:animEffect>
                                  </p:childTnLst>
                                </p:cTn>
                              </p:par>
                              <p:par>
                                <p:cTn id="3344" presetID="22" presetClass="entr" presetSubtype="8" fill="hold" grpId="0" nodeType="withEffect">
                                  <p:stCondLst>
                                    <p:cond delay="0"/>
                                  </p:stCondLst>
                                  <p:childTnLst>
                                    <p:set>
                                      <p:cBhvr>
                                        <p:cTn id="3345" dur="1" fill="hold">
                                          <p:stCondLst>
                                            <p:cond delay="0"/>
                                          </p:stCondLst>
                                        </p:cTn>
                                        <p:tgtEl>
                                          <p:spTgt spid="1240"/>
                                        </p:tgtEl>
                                        <p:attrNameLst>
                                          <p:attrName>style.visibility</p:attrName>
                                        </p:attrNameLst>
                                      </p:cBhvr>
                                      <p:to>
                                        <p:strVal val="visible"/>
                                      </p:to>
                                    </p:set>
                                    <p:animEffect transition="in" filter="wipe(left)">
                                      <p:cBhvr>
                                        <p:cTn id="3346" dur="500"/>
                                        <p:tgtEl>
                                          <p:spTgt spid="1240"/>
                                        </p:tgtEl>
                                      </p:cBhvr>
                                    </p:animEffect>
                                  </p:childTnLst>
                                </p:cTn>
                              </p:par>
                              <p:par>
                                <p:cTn id="3347" presetID="10" presetClass="exit" presetSubtype="0" fill="hold" grpId="1" nodeType="withEffect">
                                  <p:stCondLst>
                                    <p:cond delay="0"/>
                                  </p:stCondLst>
                                  <p:childTnLst>
                                    <p:animEffect transition="out" filter="fade">
                                      <p:cBhvr>
                                        <p:cTn id="3348" dur="250"/>
                                        <p:tgtEl>
                                          <p:spTgt spid="1149"/>
                                        </p:tgtEl>
                                      </p:cBhvr>
                                    </p:animEffect>
                                    <p:set>
                                      <p:cBhvr>
                                        <p:cTn id="3349" dur="1" fill="hold">
                                          <p:stCondLst>
                                            <p:cond delay="249"/>
                                          </p:stCondLst>
                                        </p:cTn>
                                        <p:tgtEl>
                                          <p:spTgt spid="1149"/>
                                        </p:tgtEl>
                                        <p:attrNameLst>
                                          <p:attrName>style.visibility</p:attrName>
                                        </p:attrNameLst>
                                      </p:cBhvr>
                                      <p:to>
                                        <p:strVal val="hidden"/>
                                      </p:to>
                                    </p:set>
                                  </p:childTnLst>
                                </p:cTn>
                              </p:par>
                            </p:childTnLst>
                          </p:cTn>
                        </p:par>
                      </p:childTnLst>
                    </p:cTn>
                  </p:par>
                  <p:par>
                    <p:cTn id="3350" fill="hold">
                      <p:stCondLst>
                        <p:cond delay="indefinite"/>
                      </p:stCondLst>
                      <p:childTnLst>
                        <p:par>
                          <p:cTn id="3351" fill="hold">
                            <p:stCondLst>
                              <p:cond delay="0"/>
                            </p:stCondLst>
                            <p:childTnLst>
                              <p:par>
                                <p:cTn id="3352" presetID="10" presetClass="entr" presetSubtype="0" fill="hold" grpId="0" nodeType="clickEffect">
                                  <p:stCondLst>
                                    <p:cond delay="0"/>
                                  </p:stCondLst>
                                  <p:childTnLst>
                                    <p:set>
                                      <p:cBhvr>
                                        <p:cTn id="3353" dur="1" fill="hold">
                                          <p:stCondLst>
                                            <p:cond delay="0"/>
                                          </p:stCondLst>
                                        </p:cTn>
                                        <p:tgtEl>
                                          <p:spTgt spid="1151"/>
                                        </p:tgtEl>
                                        <p:attrNameLst>
                                          <p:attrName>style.visibility</p:attrName>
                                        </p:attrNameLst>
                                      </p:cBhvr>
                                      <p:to>
                                        <p:strVal val="visible"/>
                                      </p:to>
                                    </p:set>
                                    <p:animEffect transition="in" filter="fade">
                                      <p:cBhvr>
                                        <p:cTn id="3354" dur="250"/>
                                        <p:tgtEl>
                                          <p:spTgt spid="1151"/>
                                        </p:tgtEl>
                                      </p:cBhvr>
                                    </p:animEffect>
                                  </p:childTnLst>
                                </p:cTn>
                              </p:par>
                              <p:par>
                                <p:cTn id="3355" presetID="22" presetClass="entr" presetSubtype="8" fill="hold" grpId="0" nodeType="withEffect">
                                  <p:stCondLst>
                                    <p:cond delay="0"/>
                                  </p:stCondLst>
                                  <p:childTnLst>
                                    <p:set>
                                      <p:cBhvr>
                                        <p:cTn id="3356" dur="1" fill="hold">
                                          <p:stCondLst>
                                            <p:cond delay="0"/>
                                          </p:stCondLst>
                                        </p:cTn>
                                        <p:tgtEl>
                                          <p:spTgt spid="1241"/>
                                        </p:tgtEl>
                                        <p:attrNameLst>
                                          <p:attrName>style.visibility</p:attrName>
                                        </p:attrNameLst>
                                      </p:cBhvr>
                                      <p:to>
                                        <p:strVal val="visible"/>
                                      </p:to>
                                    </p:set>
                                    <p:animEffect transition="in" filter="wipe(left)">
                                      <p:cBhvr>
                                        <p:cTn id="3357" dur="500"/>
                                        <p:tgtEl>
                                          <p:spTgt spid="1241"/>
                                        </p:tgtEl>
                                      </p:cBhvr>
                                    </p:animEffect>
                                  </p:childTnLst>
                                </p:cTn>
                              </p:par>
                              <p:par>
                                <p:cTn id="3358" presetID="10" presetClass="exit" presetSubtype="0" fill="hold" grpId="1" nodeType="withEffect">
                                  <p:stCondLst>
                                    <p:cond delay="0"/>
                                  </p:stCondLst>
                                  <p:childTnLst>
                                    <p:animEffect transition="out" filter="fade">
                                      <p:cBhvr>
                                        <p:cTn id="3359" dur="250"/>
                                        <p:tgtEl>
                                          <p:spTgt spid="1150"/>
                                        </p:tgtEl>
                                      </p:cBhvr>
                                    </p:animEffect>
                                    <p:set>
                                      <p:cBhvr>
                                        <p:cTn id="3360" dur="1" fill="hold">
                                          <p:stCondLst>
                                            <p:cond delay="249"/>
                                          </p:stCondLst>
                                        </p:cTn>
                                        <p:tgtEl>
                                          <p:spTgt spid="1150"/>
                                        </p:tgtEl>
                                        <p:attrNameLst>
                                          <p:attrName>style.visibility</p:attrName>
                                        </p:attrNameLst>
                                      </p:cBhvr>
                                      <p:to>
                                        <p:strVal val="hidden"/>
                                      </p:to>
                                    </p:set>
                                  </p:childTnLst>
                                </p:cTn>
                              </p:par>
                            </p:childTnLst>
                          </p:cTn>
                        </p:par>
                      </p:childTnLst>
                    </p:cTn>
                  </p:par>
                  <p:par>
                    <p:cTn id="3361" fill="hold">
                      <p:stCondLst>
                        <p:cond delay="indefinite"/>
                      </p:stCondLst>
                      <p:childTnLst>
                        <p:par>
                          <p:cTn id="3362" fill="hold">
                            <p:stCondLst>
                              <p:cond delay="0"/>
                            </p:stCondLst>
                            <p:childTnLst>
                              <p:par>
                                <p:cTn id="3363" presetID="10" presetClass="entr" presetSubtype="0" fill="hold" grpId="0" nodeType="clickEffect">
                                  <p:stCondLst>
                                    <p:cond delay="0"/>
                                  </p:stCondLst>
                                  <p:childTnLst>
                                    <p:set>
                                      <p:cBhvr>
                                        <p:cTn id="3364" dur="1" fill="hold">
                                          <p:stCondLst>
                                            <p:cond delay="0"/>
                                          </p:stCondLst>
                                        </p:cTn>
                                        <p:tgtEl>
                                          <p:spTgt spid="1152"/>
                                        </p:tgtEl>
                                        <p:attrNameLst>
                                          <p:attrName>style.visibility</p:attrName>
                                        </p:attrNameLst>
                                      </p:cBhvr>
                                      <p:to>
                                        <p:strVal val="visible"/>
                                      </p:to>
                                    </p:set>
                                    <p:animEffect transition="in" filter="fade">
                                      <p:cBhvr>
                                        <p:cTn id="3365" dur="250"/>
                                        <p:tgtEl>
                                          <p:spTgt spid="1152"/>
                                        </p:tgtEl>
                                      </p:cBhvr>
                                    </p:animEffect>
                                  </p:childTnLst>
                                </p:cTn>
                              </p:par>
                              <p:par>
                                <p:cTn id="3366" presetID="22" presetClass="entr" presetSubtype="8" fill="hold" grpId="0" nodeType="withEffect">
                                  <p:stCondLst>
                                    <p:cond delay="0"/>
                                  </p:stCondLst>
                                  <p:childTnLst>
                                    <p:set>
                                      <p:cBhvr>
                                        <p:cTn id="3367" dur="1" fill="hold">
                                          <p:stCondLst>
                                            <p:cond delay="0"/>
                                          </p:stCondLst>
                                        </p:cTn>
                                        <p:tgtEl>
                                          <p:spTgt spid="1242"/>
                                        </p:tgtEl>
                                        <p:attrNameLst>
                                          <p:attrName>style.visibility</p:attrName>
                                        </p:attrNameLst>
                                      </p:cBhvr>
                                      <p:to>
                                        <p:strVal val="visible"/>
                                      </p:to>
                                    </p:set>
                                    <p:animEffect transition="in" filter="wipe(left)">
                                      <p:cBhvr>
                                        <p:cTn id="3368" dur="500"/>
                                        <p:tgtEl>
                                          <p:spTgt spid="1242"/>
                                        </p:tgtEl>
                                      </p:cBhvr>
                                    </p:animEffect>
                                  </p:childTnLst>
                                </p:cTn>
                              </p:par>
                              <p:par>
                                <p:cTn id="3369" presetID="10" presetClass="exit" presetSubtype="0" fill="hold" grpId="1" nodeType="withEffect">
                                  <p:stCondLst>
                                    <p:cond delay="0"/>
                                  </p:stCondLst>
                                  <p:childTnLst>
                                    <p:animEffect transition="out" filter="fade">
                                      <p:cBhvr>
                                        <p:cTn id="3370" dur="250"/>
                                        <p:tgtEl>
                                          <p:spTgt spid="1151"/>
                                        </p:tgtEl>
                                      </p:cBhvr>
                                    </p:animEffect>
                                    <p:set>
                                      <p:cBhvr>
                                        <p:cTn id="3371" dur="1" fill="hold">
                                          <p:stCondLst>
                                            <p:cond delay="249"/>
                                          </p:stCondLst>
                                        </p:cTn>
                                        <p:tgtEl>
                                          <p:spTgt spid="1151"/>
                                        </p:tgtEl>
                                        <p:attrNameLst>
                                          <p:attrName>style.visibility</p:attrName>
                                        </p:attrNameLst>
                                      </p:cBhvr>
                                      <p:to>
                                        <p:strVal val="hidden"/>
                                      </p:to>
                                    </p:set>
                                  </p:childTnLst>
                                </p:cTn>
                              </p:par>
                            </p:childTnLst>
                          </p:cTn>
                        </p:par>
                      </p:childTnLst>
                    </p:cTn>
                  </p:par>
                  <p:par>
                    <p:cTn id="3372" fill="hold">
                      <p:stCondLst>
                        <p:cond delay="indefinite"/>
                      </p:stCondLst>
                      <p:childTnLst>
                        <p:par>
                          <p:cTn id="3373" fill="hold">
                            <p:stCondLst>
                              <p:cond delay="0"/>
                            </p:stCondLst>
                            <p:childTnLst>
                              <p:par>
                                <p:cTn id="3374" presetID="10" presetClass="entr" presetSubtype="0" fill="hold" grpId="0" nodeType="clickEffect">
                                  <p:stCondLst>
                                    <p:cond delay="0"/>
                                  </p:stCondLst>
                                  <p:childTnLst>
                                    <p:set>
                                      <p:cBhvr>
                                        <p:cTn id="3375" dur="1" fill="hold">
                                          <p:stCondLst>
                                            <p:cond delay="0"/>
                                          </p:stCondLst>
                                        </p:cTn>
                                        <p:tgtEl>
                                          <p:spTgt spid="1153"/>
                                        </p:tgtEl>
                                        <p:attrNameLst>
                                          <p:attrName>style.visibility</p:attrName>
                                        </p:attrNameLst>
                                      </p:cBhvr>
                                      <p:to>
                                        <p:strVal val="visible"/>
                                      </p:to>
                                    </p:set>
                                    <p:animEffect transition="in" filter="fade">
                                      <p:cBhvr>
                                        <p:cTn id="3376" dur="250"/>
                                        <p:tgtEl>
                                          <p:spTgt spid="1153"/>
                                        </p:tgtEl>
                                      </p:cBhvr>
                                    </p:animEffect>
                                  </p:childTnLst>
                                </p:cTn>
                              </p:par>
                              <p:par>
                                <p:cTn id="3377" presetID="22" presetClass="entr" presetSubtype="8" fill="hold" grpId="0" nodeType="withEffect">
                                  <p:stCondLst>
                                    <p:cond delay="0"/>
                                  </p:stCondLst>
                                  <p:childTnLst>
                                    <p:set>
                                      <p:cBhvr>
                                        <p:cTn id="3378" dur="1" fill="hold">
                                          <p:stCondLst>
                                            <p:cond delay="0"/>
                                          </p:stCondLst>
                                        </p:cTn>
                                        <p:tgtEl>
                                          <p:spTgt spid="1243"/>
                                        </p:tgtEl>
                                        <p:attrNameLst>
                                          <p:attrName>style.visibility</p:attrName>
                                        </p:attrNameLst>
                                      </p:cBhvr>
                                      <p:to>
                                        <p:strVal val="visible"/>
                                      </p:to>
                                    </p:set>
                                    <p:animEffect transition="in" filter="wipe(left)">
                                      <p:cBhvr>
                                        <p:cTn id="3379" dur="500"/>
                                        <p:tgtEl>
                                          <p:spTgt spid="1243"/>
                                        </p:tgtEl>
                                      </p:cBhvr>
                                    </p:animEffect>
                                  </p:childTnLst>
                                </p:cTn>
                              </p:par>
                              <p:par>
                                <p:cTn id="3380" presetID="10" presetClass="exit" presetSubtype="0" fill="hold" grpId="1" nodeType="withEffect">
                                  <p:stCondLst>
                                    <p:cond delay="0"/>
                                  </p:stCondLst>
                                  <p:childTnLst>
                                    <p:animEffect transition="out" filter="fade">
                                      <p:cBhvr>
                                        <p:cTn id="3381" dur="250"/>
                                        <p:tgtEl>
                                          <p:spTgt spid="1152"/>
                                        </p:tgtEl>
                                      </p:cBhvr>
                                    </p:animEffect>
                                    <p:set>
                                      <p:cBhvr>
                                        <p:cTn id="3382" dur="1" fill="hold">
                                          <p:stCondLst>
                                            <p:cond delay="249"/>
                                          </p:stCondLst>
                                        </p:cTn>
                                        <p:tgtEl>
                                          <p:spTgt spid="1152"/>
                                        </p:tgtEl>
                                        <p:attrNameLst>
                                          <p:attrName>style.visibility</p:attrName>
                                        </p:attrNameLst>
                                      </p:cBhvr>
                                      <p:to>
                                        <p:strVal val="hidden"/>
                                      </p:to>
                                    </p:set>
                                  </p:childTnLst>
                                </p:cTn>
                              </p:par>
                            </p:childTnLst>
                          </p:cTn>
                        </p:par>
                      </p:childTnLst>
                    </p:cTn>
                  </p:par>
                  <p:par>
                    <p:cTn id="3383" fill="hold">
                      <p:stCondLst>
                        <p:cond delay="indefinite"/>
                      </p:stCondLst>
                      <p:childTnLst>
                        <p:par>
                          <p:cTn id="3384" fill="hold">
                            <p:stCondLst>
                              <p:cond delay="0"/>
                            </p:stCondLst>
                            <p:childTnLst>
                              <p:par>
                                <p:cTn id="3385" presetID="10" presetClass="entr" presetSubtype="0" fill="hold" grpId="0" nodeType="clickEffect">
                                  <p:stCondLst>
                                    <p:cond delay="0"/>
                                  </p:stCondLst>
                                  <p:childTnLst>
                                    <p:set>
                                      <p:cBhvr>
                                        <p:cTn id="3386" dur="1" fill="hold">
                                          <p:stCondLst>
                                            <p:cond delay="0"/>
                                          </p:stCondLst>
                                        </p:cTn>
                                        <p:tgtEl>
                                          <p:spTgt spid="1154"/>
                                        </p:tgtEl>
                                        <p:attrNameLst>
                                          <p:attrName>style.visibility</p:attrName>
                                        </p:attrNameLst>
                                      </p:cBhvr>
                                      <p:to>
                                        <p:strVal val="visible"/>
                                      </p:to>
                                    </p:set>
                                    <p:animEffect transition="in" filter="fade">
                                      <p:cBhvr>
                                        <p:cTn id="3387" dur="250"/>
                                        <p:tgtEl>
                                          <p:spTgt spid="1154"/>
                                        </p:tgtEl>
                                      </p:cBhvr>
                                    </p:animEffect>
                                  </p:childTnLst>
                                </p:cTn>
                              </p:par>
                              <p:par>
                                <p:cTn id="3388" presetID="22" presetClass="entr" presetSubtype="8" fill="hold" grpId="0" nodeType="withEffect">
                                  <p:stCondLst>
                                    <p:cond delay="0"/>
                                  </p:stCondLst>
                                  <p:childTnLst>
                                    <p:set>
                                      <p:cBhvr>
                                        <p:cTn id="3389" dur="1" fill="hold">
                                          <p:stCondLst>
                                            <p:cond delay="0"/>
                                          </p:stCondLst>
                                        </p:cTn>
                                        <p:tgtEl>
                                          <p:spTgt spid="1244"/>
                                        </p:tgtEl>
                                        <p:attrNameLst>
                                          <p:attrName>style.visibility</p:attrName>
                                        </p:attrNameLst>
                                      </p:cBhvr>
                                      <p:to>
                                        <p:strVal val="visible"/>
                                      </p:to>
                                    </p:set>
                                    <p:animEffect transition="in" filter="wipe(left)">
                                      <p:cBhvr>
                                        <p:cTn id="3390" dur="500"/>
                                        <p:tgtEl>
                                          <p:spTgt spid="1244"/>
                                        </p:tgtEl>
                                      </p:cBhvr>
                                    </p:animEffect>
                                  </p:childTnLst>
                                </p:cTn>
                              </p:par>
                              <p:par>
                                <p:cTn id="3391" presetID="10" presetClass="exit" presetSubtype="0" fill="hold" grpId="1" nodeType="withEffect">
                                  <p:stCondLst>
                                    <p:cond delay="0"/>
                                  </p:stCondLst>
                                  <p:childTnLst>
                                    <p:animEffect transition="out" filter="fade">
                                      <p:cBhvr>
                                        <p:cTn id="3392" dur="250"/>
                                        <p:tgtEl>
                                          <p:spTgt spid="1153"/>
                                        </p:tgtEl>
                                      </p:cBhvr>
                                    </p:animEffect>
                                    <p:set>
                                      <p:cBhvr>
                                        <p:cTn id="3393" dur="1" fill="hold">
                                          <p:stCondLst>
                                            <p:cond delay="249"/>
                                          </p:stCondLst>
                                        </p:cTn>
                                        <p:tgtEl>
                                          <p:spTgt spid="1153"/>
                                        </p:tgtEl>
                                        <p:attrNameLst>
                                          <p:attrName>style.visibility</p:attrName>
                                        </p:attrNameLst>
                                      </p:cBhvr>
                                      <p:to>
                                        <p:strVal val="hidden"/>
                                      </p:to>
                                    </p:set>
                                  </p:childTnLst>
                                </p:cTn>
                              </p:par>
                            </p:childTnLst>
                          </p:cTn>
                        </p:par>
                      </p:childTnLst>
                    </p:cTn>
                  </p:par>
                  <p:par>
                    <p:cTn id="3394" fill="hold">
                      <p:stCondLst>
                        <p:cond delay="indefinite"/>
                      </p:stCondLst>
                      <p:childTnLst>
                        <p:par>
                          <p:cTn id="3395" fill="hold">
                            <p:stCondLst>
                              <p:cond delay="0"/>
                            </p:stCondLst>
                            <p:childTnLst>
                              <p:par>
                                <p:cTn id="3396" presetID="10" presetClass="entr" presetSubtype="0" fill="hold" grpId="0" nodeType="clickEffect">
                                  <p:stCondLst>
                                    <p:cond delay="0"/>
                                  </p:stCondLst>
                                  <p:childTnLst>
                                    <p:set>
                                      <p:cBhvr>
                                        <p:cTn id="3397" dur="1" fill="hold">
                                          <p:stCondLst>
                                            <p:cond delay="0"/>
                                          </p:stCondLst>
                                        </p:cTn>
                                        <p:tgtEl>
                                          <p:spTgt spid="1155"/>
                                        </p:tgtEl>
                                        <p:attrNameLst>
                                          <p:attrName>style.visibility</p:attrName>
                                        </p:attrNameLst>
                                      </p:cBhvr>
                                      <p:to>
                                        <p:strVal val="visible"/>
                                      </p:to>
                                    </p:set>
                                    <p:animEffect transition="in" filter="fade">
                                      <p:cBhvr>
                                        <p:cTn id="3398" dur="250"/>
                                        <p:tgtEl>
                                          <p:spTgt spid="1155"/>
                                        </p:tgtEl>
                                      </p:cBhvr>
                                    </p:animEffect>
                                  </p:childTnLst>
                                </p:cTn>
                              </p:par>
                              <p:par>
                                <p:cTn id="3399" presetID="22" presetClass="entr" presetSubtype="8" fill="hold" grpId="0" nodeType="withEffect">
                                  <p:stCondLst>
                                    <p:cond delay="0"/>
                                  </p:stCondLst>
                                  <p:childTnLst>
                                    <p:set>
                                      <p:cBhvr>
                                        <p:cTn id="3400" dur="1" fill="hold">
                                          <p:stCondLst>
                                            <p:cond delay="0"/>
                                          </p:stCondLst>
                                        </p:cTn>
                                        <p:tgtEl>
                                          <p:spTgt spid="1245"/>
                                        </p:tgtEl>
                                        <p:attrNameLst>
                                          <p:attrName>style.visibility</p:attrName>
                                        </p:attrNameLst>
                                      </p:cBhvr>
                                      <p:to>
                                        <p:strVal val="visible"/>
                                      </p:to>
                                    </p:set>
                                    <p:animEffect transition="in" filter="wipe(left)">
                                      <p:cBhvr>
                                        <p:cTn id="3401" dur="500"/>
                                        <p:tgtEl>
                                          <p:spTgt spid="1245"/>
                                        </p:tgtEl>
                                      </p:cBhvr>
                                    </p:animEffect>
                                  </p:childTnLst>
                                </p:cTn>
                              </p:par>
                              <p:par>
                                <p:cTn id="3402" presetID="10" presetClass="exit" presetSubtype="0" fill="hold" grpId="1" nodeType="withEffect">
                                  <p:stCondLst>
                                    <p:cond delay="0"/>
                                  </p:stCondLst>
                                  <p:childTnLst>
                                    <p:animEffect transition="out" filter="fade">
                                      <p:cBhvr>
                                        <p:cTn id="3403" dur="250"/>
                                        <p:tgtEl>
                                          <p:spTgt spid="1154"/>
                                        </p:tgtEl>
                                      </p:cBhvr>
                                    </p:animEffect>
                                    <p:set>
                                      <p:cBhvr>
                                        <p:cTn id="3404" dur="1" fill="hold">
                                          <p:stCondLst>
                                            <p:cond delay="249"/>
                                          </p:stCondLst>
                                        </p:cTn>
                                        <p:tgtEl>
                                          <p:spTgt spid="1154"/>
                                        </p:tgtEl>
                                        <p:attrNameLst>
                                          <p:attrName>style.visibility</p:attrName>
                                        </p:attrNameLst>
                                      </p:cBhvr>
                                      <p:to>
                                        <p:strVal val="hidden"/>
                                      </p:to>
                                    </p:set>
                                  </p:childTnLst>
                                </p:cTn>
                              </p:par>
                            </p:childTnLst>
                          </p:cTn>
                        </p:par>
                      </p:childTnLst>
                    </p:cTn>
                  </p:par>
                  <p:par>
                    <p:cTn id="3405" fill="hold">
                      <p:stCondLst>
                        <p:cond delay="indefinite"/>
                      </p:stCondLst>
                      <p:childTnLst>
                        <p:par>
                          <p:cTn id="3406" fill="hold">
                            <p:stCondLst>
                              <p:cond delay="0"/>
                            </p:stCondLst>
                            <p:childTnLst>
                              <p:par>
                                <p:cTn id="3407" presetID="10" presetClass="entr" presetSubtype="0" fill="hold" grpId="0" nodeType="clickEffect">
                                  <p:stCondLst>
                                    <p:cond delay="0"/>
                                  </p:stCondLst>
                                  <p:childTnLst>
                                    <p:set>
                                      <p:cBhvr>
                                        <p:cTn id="3408" dur="1" fill="hold">
                                          <p:stCondLst>
                                            <p:cond delay="0"/>
                                          </p:stCondLst>
                                        </p:cTn>
                                        <p:tgtEl>
                                          <p:spTgt spid="1156"/>
                                        </p:tgtEl>
                                        <p:attrNameLst>
                                          <p:attrName>style.visibility</p:attrName>
                                        </p:attrNameLst>
                                      </p:cBhvr>
                                      <p:to>
                                        <p:strVal val="visible"/>
                                      </p:to>
                                    </p:set>
                                    <p:animEffect transition="in" filter="fade">
                                      <p:cBhvr>
                                        <p:cTn id="3409" dur="250"/>
                                        <p:tgtEl>
                                          <p:spTgt spid="1156"/>
                                        </p:tgtEl>
                                      </p:cBhvr>
                                    </p:animEffect>
                                  </p:childTnLst>
                                </p:cTn>
                              </p:par>
                              <p:par>
                                <p:cTn id="3410" presetID="22" presetClass="entr" presetSubtype="8" fill="hold" grpId="0" nodeType="withEffect">
                                  <p:stCondLst>
                                    <p:cond delay="0"/>
                                  </p:stCondLst>
                                  <p:childTnLst>
                                    <p:set>
                                      <p:cBhvr>
                                        <p:cTn id="3411" dur="1" fill="hold">
                                          <p:stCondLst>
                                            <p:cond delay="0"/>
                                          </p:stCondLst>
                                        </p:cTn>
                                        <p:tgtEl>
                                          <p:spTgt spid="1246"/>
                                        </p:tgtEl>
                                        <p:attrNameLst>
                                          <p:attrName>style.visibility</p:attrName>
                                        </p:attrNameLst>
                                      </p:cBhvr>
                                      <p:to>
                                        <p:strVal val="visible"/>
                                      </p:to>
                                    </p:set>
                                    <p:animEffect transition="in" filter="wipe(left)">
                                      <p:cBhvr>
                                        <p:cTn id="3412" dur="500"/>
                                        <p:tgtEl>
                                          <p:spTgt spid="1246"/>
                                        </p:tgtEl>
                                      </p:cBhvr>
                                    </p:animEffect>
                                  </p:childTnLst>
                                </p:cTn>
                              </p:par>
                              <p:par>
                                <p:cTn id="3413" presetID="10" presetClass="exit" presetSubtype="0" fill="hold" grpId="1" nodeType="withEffect">
                                  <p:stCondLst>
                                    <p:cond delay="0"/>
                                  </p:stCondLst>
                                  <p:childTnLst>
                                    <p:animEffect transition="out" filter="fade">
                                      <p:cBhvr>
                                        <p:cTn id="3414" dur="250"/>
                                        <p:tgtEl>
                                          <p:spTgt spid="1155"/>
                                        </p:tgtEl>
                                      </p:cBhvr>
                                    </p:animEffect>
                                    <p:set>
                                      <p:cBhvr>
                                        <p:cTn id="3415" dur="1" fill="hold">
                                          <p:stCondLst>
                                            <p:cond delay="249"/>
                                          </p:stCondLst>
                                        </p:cTn>
                                        <p:tgtEl>
                                          <p:spTgt spid="1155"/>
                                        </p:tgtEl>
                                        <p:attrNameLst>
                                          <p:attrName>style.visibility</p:attrName>
                                        </p:attrNameLst>
                                      </p:cBhvr>
                                      <p:to>
                                        <p:strVal val="hidden"/>
                                      </p:to>
                                    </p:set>
                                  </p:childTnLst>
                                </p:cTn>
                              </p:par>
                            </p:childTnLst>
                          </p:cTn>
                        </p:par>
                      </p:childTnLst>
                    </p:cTn>
                  </p:par>
                  <p:par>
                    <p:cTn id="3416" fill="hold">
                      <p:stCondLst>
                        <p:cond delay="indefinite"/>
                      </p:stCondLst>
                      <p:childTnLst>
                        <p:par>
                          <p:cTn id="3417" fill="hold">
                            <p:stCondLst>
                              <p:cond delay="0"/>
                            </p:stCondLst>
                            <p:childTnLst>
                              <p:par>
                                <p:cTn id="3418" presetID="10" presetClass="entr" presetSubtype="0" fill="hold" grpId="0" nodeType="clickEffect">
                                  <p:stCondLst>
                                    <p:cond delay="0"/>
                                  </p:stCondLst>
                                  <p:childTnLst>
                                    <p:set>
                                      <p:cBhvr>
                                        <p:cTn id="3419" dur="1" fill="hold">
                                          <p:stCondLst>
                                            <p:cond delay="0"/>
                                          </p:stCondLst>
                                        </p:cTn>
                                        <p:tgtEl>
                                          <p:spTgt spid="1157"/>
                                        </p:tgtEl>
                                        <p:attrNameLst>
                                          <p:attrName>style.visibility</p:attrName>
                                        </p:attrNameLst>
                                      </p:cBhvr>
                                      <p:to>
                                        <p:strVal val="visible"/>
                                      </p:to>
                                    </p:set>
                                    <p:animEffect transition="in" filter="fade">
                                      <p:cBhvr>
                                        <p:cTn id="3420" dur="250"/>
                                        <p:tgtEl>
                                          <p:spTgt spid="1157"/>
                                        </p:tgtEl>
                                      </p:cBhvr>
                                    </p:animEffect>
                                  </p:childTnLst>
                                </p:cTn>
                              </p:par>
                              <p:par>
                                <p:cTn id="3421" presetID="22" presetClass="entr" presetSubtype="8" fill="hold" grpId="0" nodeType="withEffect">
                                  <p:stCondLst>
                                    <p:cond delay="0"/>
                                  </p:stCondLst>
                                  <p:childTnLst>
                                    <p:set>
                                      <p:cBhvr>
                                        <p:cTn id="3422" dur="1" fill="hold">
                                          <p:stCondLst>
                                            <p:cond delay="0"/>
                                          </p:stCondLst>
                                        </p:cTn>
                                        <p:tgtEl>
                                          <p:spTgt spid="1247"/>
                                        </p:tgtEl>
                                        <p:attrNameLst>
                                          <p:attrName>style.visibility</p:attrName>
                                        </p:attrNameLst>
                                      </p:cBhvr>
                                      <p:to>
                                        <p:strVal val="visible"/>
                                      </p:to>
                                    </p:set>
                                    <p:animEffect transition="in" filter="wipe(left)">
                                      <p:cBhvr>
                                        <p:cTn id="3423" dur="500"/>
                                        <p:tgtEl>
                                          <p:spTgt spid="1247"/>
                                        </p:tgtEl>
                                      </p:cBhvr>
                                    </p:animEffect>
                                  </p:childTnLst>
                                </p:cTn>
                              </p:par>
                              <p:par>
                                <p:cTn id="3424" presetID="10" presetClass="exit" presetSubtype="0" fill="hold" grpId="1" nodeType="withEffect">
                                  <p:stCondLst>
                                    <p:cond delay="0"/>
                                  </p:stCondLst>
                                  <p:childTnLst>
                                    <p:animEffect transition="out" filter="fade">
                                      <p:cBhvr>
                                        <p:cTn id="3425" dur="250"/>
                                        <p:tgtEl>
                                          <p:spTgt spid="1156"/>
                                        </p:tgtEl>
                                      </p:cBhvr>
                                    </p:animEffect>
                                    <p:set>
                                      <p:cBhvr>
                                        <p:cTn id="3426" dur="1" fill="hold">
                                          <p:stCondLst>
                                            <p:cond delay="249"/>
                                          </p:stCondLst>
                                        </p:cTn>
                                        <p:tgtEl>
                                          <p:spTgt spid="1156"/>
                                        </p:tgtEl>
                                        <p:attrNameLst>
                                          <p:attrName>style.visibility</p:attrName>
                                        </p:attrNameLst>
                                      </p:cBhvr>
                                      <p:to>
                                        <p:strVal val="hidden"/>
                                      </p:to>
                                    </p:set>
                                  </p:childTnLst>
                                </p:cTn>
                              </p:par>
                            </p:childTnLst>
                          </p:cTn>
                        </p:par>
                      </p:childTnLst>
                    </p:cTn>
                  </p:par>
                  <p:par>
                    <p:cTn id="3427" fill="hold">
                      <p:stCondLst>
                        <p:cond delay="indefinite"/>
                      </p:stCondLst>
                      <p:childTnLst>
                        <p:par>
                          <p:cTn id="3428" fill="hold">
                            <p:stCondLst>
                              <p:cond delay="0"/>
                            </p:stCondLst>
                            <p:childTnLst>
                              <p:par>
                                <p:cTn id="3429" presetID="10" presetClass="entr" presetSubtype="0" fill="hold" grpId="0" nodeType="clickEffect">
                                  <p:stCondLst>
                                    <p:cond delay="0"/>
                                  </p:stCondLst>
                                  <p:childTnLst>
                                    <p:set>
                                      <p:cBhvr>
                                        <p:cTn id="3430" dur="1" fill="hold">
                                          <p:stCondLst>
                                            <p:cond delay="0"/>
                                          </p:stCondLst>
                                        </p:cTn>
                                        <p:tgtEl>
                                          <p:spTgt spid="1158"/>
                                        </p:tgtEl>
                                        <p:attrNameLst>
                                          <p:attrName>style.visibility</p:attrName>
                                        </p:attrNameLst>
                                      </p:cBhvr>
                                      <p:to>
                                        <p:strVal val="visible"/>
                                      </p:to>
                                    </p:set>
                                    <p:animEffect transition="in" filter="fade">
                                      <p:cBhvr>
                                        <p:cTn id="3431" dur="250"/>
                                        <p:tgtEl>
                                          <p:spTgt spid="1158"/>
                                        </p:tgtEl>
                                      </p:cBhvr>
                                    </p:animEffect>
                                  </p:childTnLst>
                                </p:cTn>
                              </p:par>
                              <p:par>
                                <p:cTn id="3432" presetID="22" presetClass="entr" presetSubtype="8" fill="hold" grpId="0" nodeType="withEffect">
                                  <p:stCondLst>
                                    <p:cond delay="0"/>
                                  </p:stCondLst>
                                  <p:childTnLst>
                                    <p:set>
                                      <p:cBhvr>
                                        <p:cTn id="3433" dur="1" fill="hold">
                                          <p:stCondLst>
                                            <p:cond delay="0"/>
                                          </p:stCondLst>
                                        </p:cTn>
                                        <p:tgtEl>
                                          <p:spTgt spid="1248"/>
                                        </p:tgtEl>
                                        <p:attrNameLst>
                                          <p:attrName>style.visibility</p:attrName>
                                        </p:attrNameLst>
                                      </p:cBhvr>
                                      <p:to>
                                        <p:strVal val="visible"/>
                                      </p:to>
                                    </p:set>
                                    <p:animEffect transition="in" filter="wipe(left)">
                                      <p:cBhvr>
                                        <p:cTn id="3434" dur="500"/>
                                        <p:tgtEl>
                                          <p:spTgt spid="1248"/>
                                        </p:tgtEl>
                                      </p:cBhvr>
                                    </p:animEffect>
                                  </p:childTnLst>
                                </p:cTn>
                              </p:par>
                              <p:par>
                                <p:cTn id="3435" presetID="10" presetClass="exit" presetSubtype="0" fill="hold" grpId="1" nodeType="withEffect">
                                  <p:stCondLst>
                                    <p:cond delay="0"/>
                                  </p:stCondLst>
                                  <p:childTnLst>
                                    <p:animEffect transition="out" filter="fade">
                                      <p:cBhvr>
                                        <p:cTn id="3436" dur="250"/>
                                        <p:tgtEl>
                                          <p:spTgt spid="1157"/>
                                        </p:tgtEl>
                                      </p:cBhvr>
                                    </p:animEffect>
                                    <p:set>
                                      <p:cBhvr>
                                        <p:cTn id="3437" dur="1" fill="hold">
                                          <p:stCondLst>
                                            <p:cond delay="249"/>
                                          </p:stCondLst>
                                        </p:cTn>
                                        <p:tgtEl>
                                          <p:spTgt spid="1157"/>
                                        </p:tgtEl>
                                        <p:attrNameLst>
                                          <p:attrName>style.visibility</p:attrName>
                                        </p:attrNameLst>
                                      </p:cBhvr>
                                      <p:to>
                                        <p:strVal val="hidden"/>
                                      </p:to>
                                    </p:set>
                                  </p:childTnLst>
                                </p:cTn>
                              </p:par>
                            </p:childTnLst>
                          </p:cTn>
                        </p:par>
                      </p:childTnLst>
                    </p:cTn>
                  </p:par>
                  <p:par>
                    <p:cTn id="3438" fill="hold">
                      <p:stCondLst>
                        <p:cond delay="indefinite"/>
                      </p:stCondLst>
                      <p:childTnLst>
                        <p:par>
                          <p:cTn id="3439" fill="hold">
                            <p:stCondLst>
                              <p:cond delay="0"/>
                            </p:stCondLst>
                            <p:childTnLst>
                              <p:par>
                                <p:cTn id="3440" presetID="10" presetClass="entr" presetSubtype="0" fill="hold" grpId="0" nodeType="clickEffect">
                                  <p:stCondLst>
                                    <p:cond delay="0"/>
                                  </p:stCondLst>
                                  <p:childTnLst>
                                    <p:set>
                                      <p:cBhvr>
                                        <p:cTn id="3441" dur="1" fill="hold">
                                          <p:stCondLst>
                                            <p:cond delay="0"/>
                                          </p:stCondLst>
                                        </p:cTn>
                                        <p:tgtEl>
                                          <p:spTgt spid="1159"/>
                                        </p:tgtEl>
                                        <p:attrNameLst>
                                          <p:attrName>style.visibility</p:attrName>
                                        </p:attrNameLst>
                                      </p:cBhvr>
                                      <p:to>
                                        <p:strVal val="visible"/>
                                      </p:to>
                                    </p:set>
                                    <p:animEffect transition="in" filter="fade">
                                      <p:cBhvr>
                                        <p:cTn id="3442" dur="250"/>
                                        <p:tgtEl>
                                          <p:spTgt spid="1159"/>
                                        </p:tgtEl>
                                      </p:cBhvr>
                                    </p:animEffect>
                                  </p:childTnLst>
                                </p:cTn>
                              </p:par>
                              <p:par>
                                <p:cTn id="3443" presetID="22" presetClass="entr" presetSubtype="8" fill="hold" grpId="0" nodeType="withEffect">
                                  <p:stCondLst>
                                    <p:cond delay="0"/>
                                  </p:stCondLst>
                                  <p:childTnLst>
                                    <p:set>
                                      <p:cBhvr>
                                        <p:cTn id="3444" dur="1" fill="hold">
                                          <p:stCondLst>
                                            <p:cond delay="0"/>
                                          </p:stCondLst>
                                        </p:cTn>
                                        <p:tgtEl>
                                          <p:spTgt spid="1249"/>
                                        </p:tgtEl>
                                        <p:attrNameLst>
                                          <p:attrName>style.visibility</p:attrName>
                                        </p:attrNameLst>
                                      </p:cBhvr>
                                      <p:to>
                                        <p:strVal val="visible"/>
                                      </p:to>
                                    </p:set>
                                    <p:animEffect transition="in" filter="wipe(left)">
                                      <p:cBhvr>
                                        <p:cTn id="3445" dur="500"/>
                                        <p:tgtEl>
                                          <p:spTgt spid="1249"/>
                                        </p:tgtEl>
                                      </p:cBhvr>
                                    </p:animEffect>
                                  </p:childTnLst>
                                </p:cTn>
                              </p:par>
                              <p:par>
                                <p:cTn id="3446" presetID="10" presetClass="exit" presetSubtype="0" fill="hold" grpId="1" nodeType="withEffect">
                                  <p:stCondLst>
                                    <p:cond delay="0"/>
                                  </p:stCondLst>
                                  <p:childTnLst>
                                    <p:animEffect transition="out" filter="fade">
                                      <p:cBhvr>
                                        <p:cTn id="3447" dur="250"/>
                                        <p:tgtEl>
                                          <p:spTgt spid="1158"/>
                                        </p:tgtEl>
                                      </p:cBhvr>
                                    </p:animEffect>
                                    <p:set>
                                      <p:cBhvr>
                                        <p:cTn id="3448" dur="1" fill="hold">
                                          <p:stCondLst>
                                            <p:cond delay="249"/>
                                          </p:stCondLst>
                                        </p:cTn>
                                        <p:tgtEl>
                                          <p:spTgt spid="1158"/>
                                        </p:tgtEl>
                                        <p:attrNameLst>
                                          <p:attrName>style.visibility</p:attrName>
                                        </p:attrNameLst>
                                      </p:cBhvr>
                                      <p:to>
                                        <p:strVal val="hidden"/>
                                      </p:to>
                                    </p:set>
                                  </p:childTnLst>
                                </p:cTn>
                              </p:par>
                            </p:childTnLst>
                          </p:cTn>
                        </p:par>
                      </p:childTnLst>
                    </p:cTn>
                  </p:par>
                  <p:par>
                    <p:cTn id="3449" fill="hold">
                      <p:stCondLst>
                        <p:cond delay="indefinite"/>
                      </p:stCondLst>
                      <p:childTnLst>
                        <p:par>
                          <p:cTn id="3450" fill="hold">
                            <p:stCondLst>
                              <p:cond delay="0"/>
                            </p:stCondLst>
                            <p:childTnLst>
                              <p:par>
                                <p:cTn id="3451" presetID="10" presetClass="entr" presetSubtype="0" fill="hold" grpId="0" nodeType="clickEffect">
                                  <p:stCondLst>
                                    <p:cond delay="0"/>
                                  </p:stCondLst>
                                  <p:childTnLst>
                                    <p:set>
                                      <p:cBhvr>
                                        <p:cTn id="3452" dur="1" fill="hold">
                                          <p:stCondLst>
                                            <p:cond delay="0"/>
                                          </p:stCondLst>
                                        </p:cTn>
                                        <p:tgtEl>
                                          <p:spTgt spid="1160"/>
                                        </p:tgtEl>
                                        <p:attrNameLst>
                                          <p:attrName>style.visibility</p:attrName>
                                        </p:attrNameLst>
                                      </p:cBhvr>
                                      <p:to>
                                        <p:strVal val="visible"/>
                                      </p:to>
                                    </p:set>
                                    <p:animEffect transition="in" filter="fade">
                                      <p:cBhvr>
                                        <p:cTn id="3453" dur="250"/>
                                        <p:tgtEl>
                                          <p:spTgt spid="1160"/>
                                        </p:tgtEl>
                                      </p:cBhvr>
                                    </p:animEffect>
                                  </p:childTnLst>
                                </p:cTn>
                              </p:par>
                              <p:par>
                                <p:cTn id="3454" presetID="22" presetClass="entr" presetSubtype="8" fill="hold" grpId="0" nodeType="withEffect">
                                  <p:stCondLst>
                                    <p:cond delay="0"/>
                                  </p:stCondLst>
                                  <p:childTnLst>
                                    <p:set>
                                      <p:cBhvr>
                                        <p:cTn id="3455" dur="1" fill="hold">
                                          <p:stCondLst>
                                            <p:cond delay="0"/>
                                          </p:stCondLst>
                                        </p:cTn>
                                        <p:tgtEl>
                                          <p:spTgt spid="1250"/>
                                        </p:tgtEl>
                                        <p:attrNameLst>
                                          <p:attrName>style.visibility</p:attrName>
                                        </p:attrNameLst>
                                      </p:cBhvr>
                                      <p:to>
                                        <p:strVal val="visible"/>
                                      </p:to>
                                    </p:set>
                                    <p:animEffect transition="in" filter="wipe(left)">
                                      <p:cBhvr>
                                        <p:cTn id="3456" dur="500"/>
                                        <p:tgtEl>
                                          <p:spTgt spid="1250"/>
                                        </p:tgtEl>
                                      </p:cBhvr>
                                    </p:animEffect>
                                  </p:childTnLst>
                                </p:cTn>
                              </p:par>
                              <p:par>
                                <p:cTn id="3457" presetID="10" presetClass="exit" presetSubtype="0" fill="hold" grpId="1" nodeType="withEffect">
                                  <p:stCondLst>
                                    <p:cond delay="0"/>
                                  </p:stCondLst>
                                  <p:childTnLst>
                                    <p:animEffect transition="out" filter="fade">
                                      <p:cBhvr>
                                        <p:cTn id="3458" dur="250"/>
                                        <p:tgtEl>
                                          <p:spTgt spid="1159"/>
                                        </p:tgtEl>
                                      </p:cBhvr>
                                    </p:animEffect>
                                    <p:set>
                                      <p:cBhvr>
                                        <p:cTn id="3459" dur="1" fill="hold">
                                          <p:stCondLst>
                                            <p:cond delay="249"/>
                                          </p:stCondLst>
                                        </p:cTn>
                                        <p:tgtEl>
                                          <p:spTgt spid="1159"/>
                                        </p:tgtEl>
                                        <p:attrNameLst>
                                          <p:attrName>style.visibility</p:attrName>
                                        </p:attrNameLst>
                                      </p:cBhvr>
                                      <p:to>
                                        <p:strVal val="hidden"/>
                                      </p:to>
                                    </p:set>
                                  </p:childTnLst>
                                </p:cTn>
                              </p:par>
                            </p:childTnLst>
                          </p:cTn>
                        </p:par>
                      </p:childTnLst>
                    </p:cTn>
                  </p:par>
                  <p:par>
                    <p:cTn id="3460" fill="hold">
                      <p:stCondLst>
                        <p:cond delay="indefinite"/>
                      </p:stCondLst>
                      <p:childTnLst>
                        <p:par>
                          <p:cTn id="3461" fill="hold">
                            <p:stCondLst>
                              <p:cond delay="0"/>
                            </p:stCondLst>
                            <p:childTnLst>
                              <p:par>
                                <p:cTn id="3462" presetID="10" presetClass="entr" presetSubtype="0" fill="hold" grpId="0" nodeType="clickEffect">
                                  <p:stCondLst>
                                    <p:cond delay="0"/>
                                  </p:stCondLst>
                                  <p:childTnLst>
                                    <p:set>
                                      <p:cBhvr>
                                        <p:cTn id="3463" dur="1" fill="hold">
                                          <p:stCondLst>
                                            <p:cond delay="0"/>
                                          </p:stCondLst>
                                        </p:cTn>
                                        <p:tgtEl>
                                          <p:spTgt spid="1161"/>
                                        </p:tgtEl>
                                        <p:attrNameLst>
                                          <p:attrName>style.visibility</p:attrName>
                                        </p:attrNameLst>
                                      </p:cBhvr>
                                      <p:to>
                                        <p:strVal val="visible"/>
                                      </p:to>
                                    </p:set>
                                    <p:animEffect transition="in" filter="fade">
                                      <p:cBhvr>
                                        <p:cTn id="3464" dur="250"/>
                                        <p:tgtEl>
                                          <p:spTgt spid="1161"/>
                                        </p:tgtEl>
                                      </p:cBhvr>
                                    </p:animEffect>
                                  </p:childTnLst>
                                </p:cTn>
                              </p:par>
                              <p:par>
                                <p:cTn id="3465" presetID="22" presetClass="entr" presetSubtype="8" fill="hold" grpId="0" nodeType="withEffect">
                                  <p:stCondLst>
                                    <p:cond delay="0"/>
                                  </p:stCondLst>
                                  <p:childTnLst>
                                    <p:set>
                                      <p:cBhvr>
                                        <p:cTn id="3466" dur="1" fill="hold">
                                          <p:stCondLst>
                                            <p:cond delay="0"/>
                                          </p:stCondLst>
                                        </p:cTn>
                                        <p:tgtEl>
                                          <p:spTgt spid="1251"/>
                                        </p:tgtEl>
                                        <p:attrNameLst>
                                          <p:attrName>style.visibility</p:attrName>
                                        </p:attrNameLst>
                                      </p:cBhvr>
                                      <p:to>
                                        <p:strVal val="visible"/>
                                      </p:to>
                                    </p:set>
                                    <p:animEffect transition="in" filter="wipe(left)">
                                      <p:cBhvr>
                                        <p:cTn id="3467" dur="500"/>
                                        <p:tgtEl>
                                          <p:spTgt spid="1251"/>
                                        </p:tgtEl>
                                      </p:cBhvr>
                                    </p:animEffect>
                                  </p:childTnLst>
                                </p:cTn>
                              </p:par>
                              <p:par>
                                <p:cTn id="3468" presetID="10" presetClass="exit" presetSubtype="0" fill="hold" grpId="1" nodeType="withEffect">
                                  <p:stCondLst>
                                    <p:cond delay="0"/>
                                  </p:stCondLst>
                                  <p:childTnLst>
                                    <p:animEffect transition="out" filter="fade">
                                      <p:cBhvr>
                                        <p:cTn id="3469" dur="250"/>
                                        <p:tgtEl>
                                          <p:spTgt spid="1160"/>
                                        </p:tgtEl>
                                      </p:cBhvr>
                                    </p:animEffect>
                                    <p:set>
                                      <p:cBhvr>
                                        <p:cTn id="3470" dur="1" fill="hold">
                                          <p:stCondLst>
                                            <p:cond delay="249"/>
                                          </p:stCondLst>
                                        </p:cTn>
                                        <p:tgtEl>
                                          <p:spTgt spid="1160"/>
                                        </p:tgtEl>
                                        <p:attrNameLst>
                                          <p:attrName>style.visibility</p:attrName>
                                        </p:attrNameLst>
                                      </p:cBhvr>
                                      <p:to>
                                        <p:strVal val="hidden"/>
                                      </p:to>
                                    </p:set>
                                  </p:childTnLst>
                                </p:cTn>
                              </p:par>
                            </p:childTnLst>
                          </p:cTn>
                        </p:par>
                      </p:childTnLst>
                    </p:cTn>
                  </p:par>
                  <p:par>
                    <p:cTn id="3471" fill="hold">
                      <p:stCondLst>
                        <p:cond delay="indefinite"/>
                      </p:stCondLst>
                      <p:childTnLst>
                        <p:par>
                          <p:cTn id="3472" fill="hold">
                            <p:stCondLst>
                              <p:cond delay="0"/>
                            </p:stCondLst>
                            <p:childTnLst>
                              <p:par>
                                <p:cTn id="3473" presetID="10" presetClass="entr" presetSubtype="0" fill="hold" grpId="0" nodeType="clickEffect">
                                  <p:stCondLst>
                                    <p:cond delay="0"/>
                                  </p:stCondLst>
                                  <p:childTnLst>
                                    <p:set>
                                      <p:cBhvr>
                                        <p:cTn id="3474" dur="1" fill="hold">
                                          <p:stCondLst>
                                            <p:cond delay="0"/>
                                          </p:stCondLst>
                                        </p:cTn>
                                        <p:tgtEl>
                                          <p:spTgt spid="1162"/>
                                        </p:tgtEl>
                                        <p:attrNameLst>
                                          <p:attrName>style.visibility</p:attrName>
                                        </p:attrNameLst>
                                      </p:cBhvr>
                                      <p:to>
                                        <p:strVal val="visible"/>
                                      </p:to>
                                    </p:set>
                                    <p:animEffect transition="in" filter="fade">
                                      <p:cBhvr>
                                        <p:cTn id="3475" dur="250"/>
                                        <p:tgtEl>
                                          <p:spTgt spid="1162"/>
                                        </p:tgtEl>
                                      </p:cBhvr>
                                    </p:animEffect>
                                  </p:childTnLst>
                                </p:cTn>
                              </p:par>
                              <p:par>
                                <p:cTn id="3476" presetID="22" presetClass="entr" presetSubtype="8" fill="hold" grpId="0" nodeType="withEffect">
                                  <p:stCondLst>
                                    <p:cond delay="0"/>
                                  </p:stCondLst>
                                  <p:childTnLst>
                                    <p:set>
                                      <p:cBhvr>
                                        <p:cTn id="3477" dur="1" fill="hold">
                                          <p:stCondLst>
                                            <p:cond delay="0"/>
                                          </p:stCondLst>
                                        </p:cTn>
                                        <p:tgtEl>
                                          <p:spTgt spid="1252"/>
                                        </p:tgtEl>
                                        <p:attrNameLst>
                                          <p:attrName>style.visibility</p:attrName>
                                        </p:attrNameLst>
                                      </p:cBhvr>
                                      <p:to>
                                        <p:strVal val="visible"/>
                                      </p:to>
                                    </p:set>
                                    <p:animEffect transition="in" filter="wipe(left)">
                                      <p:cBhvr>
                                        <p:cTn id="3478" dur="500"/>
                                        <p:tgtEl>
                                          <p:spTgt spid="1252"/>
                                        </p:tgtEl>
                                      </p:cBhvr>
                                    </p:animEffect>
                                  </p:childTnLst>
                                </p:cTn>
                              </p:par>
                              <p:par>
                                <p:cTn id="3479" presetID="10" presetClass="exit" presetSubtype="0" fill="hold" grpId="1" nodeType="withEffect">
                                  <p:stCondLst>
                                    <p:cond delay="0"/>
                                  </p:stCondLst>
                                  <p:childTnLst>
                                    <p:animEffect transition="out" filter="fade">
                                      <p:cBhvr>
                                        <p:cTn id="3480" dur="250"/>
                                        <p:tgtEl>
                                          <p:spTgt spid="1161"/>
                                        </p:tgtEl>
                                      </p:cBhvr>
                                    </p:animEffect>
                                    <p:set>
                                      <p:cBhvr>
                                        <p:cTn id="3481" dur="1" fill="hold">
                                          <p:stCondLst>
                                            <p:cond delay="249"/>
                                          </p:stCondLst>
                                        </p:cTn>
                                        <p:tgtEl>
                                          <p:spTgt spid="1161"/>
                                        </p:tgtEl>
                                        <p:attrNameLst>
                                          <p:attrName>style.visibility</p:attrName>
                                        </p:attrNameLst>
                                      </p:cBhvr>
                                      <p:to>
                                        <p:strVal val="hidden"/>
                                      </p:to>
                                    </p:set>
                                  </p:childTnLst>
                                </p:cTn>
                              </p:par>
                            </p:childTnLst>
                          </p:cTn>
                        </p:par>
                      </p:childTnLst>
                    </p:cTn>
                  </p:par>
                  <p:par>
                    <p:cTn id="3482" fill="hold">
                      <p:stCondLst>
                        <p:cond delay="indefinite"/>
                      </p:stCondLst>
                      <p:childTnLst>
                        <p:par>
                          <p:cTn id="3483" fill="hold">
                            <p:stCondLst>
                              <p:cond delay="0"/>
                            </p:stCondLst>
                            <p:childTnLst>
                              <p:par>
                                <p:cTn id="3484" presetID="10" presetClass="entr" presetSubtype="0" fill="hold" grpId="0" nodeType="clickEffect">
                                  <p:stCondLst>
                                    <p:cond delay="0"/>
                                  </p:stCondLst>
                                  <p:childTnLst>
                                    <p:set>
                                      <p:cBhvr>
                                        <p:cTn id="3485" dur="1" fill="hold">
                                          <p:stCondLst>
                                            <p:cond delay="0"/>
                                          </p:stCondLst>
                                        </p:cTn>
                                        <p:tgtEl>
                                          <p:spTgt spid="1163"/>
                                        </p:tgtEl>
                                        <p:attrNameLst>
                                          <p:attrName>style.visibility</p:attrName>
                                        </p:attrNameLst>
                                      </p:cBhvr>
                                      <p:to>
                                        <p:strVal val="visible"/>
                                      </p:to>
                                    </p:set>
                                    <p:animEffect transition="in" filter="fade">
                                      <p:cBhvr>
                                        <p:cTn id="3486" dur="250"/>
                                        <p:tgtEl>
                                          <p:spTgt spid="1163"/>
                                        </p:tgtEl>
                                      </p:cBhvr>
                                    </p:animEffect>
                                  </p:childTnLst>
                                </p:cTn>
                              </p:par>
                              <p:par>
                                <p:cTn id="3487" presetID="22" presetClass="entr" presetSubtype="8" fill="hold" grpId="0" nodeType="withEffect">
                                  <p:stCondLst>
                                    <p:cond delay="0"/>
                                  </p:stCondLst>
                                  <p:childTnLst>
                                    <p:set>
                                      <p:cBhvr>
                                        <p:cTn id="3488" dur="1" fill="hold">
                                          <p:stCondLst>
                                            <p:cond delay="0"/>
                                          </p:stCondLst>
                                        </p:cTn>
                                        <p:tgtEl>
                                          <p:spTgt spid="1253"/>
                                        </p:tgtEl>
                                        <p:attrNameLst>
                                          <p:attrName>style.visibility</p:attrName>
                                        </p:attrNameLst>
                                      </p:cBhvr>
                                      <p:to>
                                        <p:strVal val="visible"/>
                                      </p:to>
                                    </p:set>
                                    <p:animEffect transition="in" filter="wipe(left)">
                                      <p:cBhvr>
                                        <p:cTn id="3489" dur="500"/>
                                        <p:tgtEl>
                                          <p:spTgt spid="1253"/>
                                        </p:tgtEl>
                                      </p:cBhvr>
                                    </p:animEffect>
                                  </p:childTnLst>
                                </p:cTn>
                              </p:par>
                              <p:par>
                                <p:cTn id="3490" presetID="10" presetClass="exit" presetSubtype="0" fill="hold" grpId="1" nodeType="withEffect">
                                  <p:stCondLst>
                                    <p:cond delay="0"/>
                                  </p:stCondLst>
                                  <p:childTnLst>
                                    <p:animEffect transition="out" filter="fade">
                                      <p:cBhvr>
                                        <p:cTn id="3491" dur="250"/>
                                        <p:tgtEl>
                                          <p:spTgt spid="1162"/>
                                        </p:tgtEl>
                                      </p:cBhvr>
                                    </p:animEffect>
                                    <p:set>
                                      <p:cBhvr>
                                        <p:cTn id="3492" dur="1" fill="hold">
                                          <p:stCondLst>
                                            <p:cond delay="249"/>
                                          </p:stCondLst>
                                        </p:cTn>
                                        <p:tgtEl>
                                          <p:spTgt spid="1162"/>
                                        </p:tgtEl>
                                        <p:attrNameLst>
                                          <p:attrName>style.visibility</p:attrName>
                                        </p:attrNameLst>
                                      </p:cBhvr>
                                      <p:to>
                                        <p:strVal val="hidden"/>
                                      </p:to>
                                    </p:set>
                                  </p:childTnLst>
                                </p:cTn>
                              </p:par>
                            </p:childTnLst>
                          </p:cTn>
                        </p:par>
                      </p:childTnLst>
                    </p:cTn>
                  </p:par>
                  <p:par>
                    <p:cTn id="3493" fill="hold">
                      <p:stCondLst>
                        <p:cond delay="indefinite"/>
                      </p:stCondLst>
                      <p:childTnLst>
                        <p:par>
                          <p:cTn id="3494" fill="hold">
                            <p:stCondLst>
                              <p:cond delay="0"/>
                            </p:stCondLst>
                            <p:childTnLst>
                              <p:par>
                                <p:cTn id="3495" presetID="10" presetClass="entr" presetSubtype="0" fill="hold" grpId="0" nodeType="clickEffect">
                                  <p:stCondLst>
                                    <p:cond delay="0"/>
                                  </p:stCondLst>
                                  <p:childTnLst>
                                    <p:set>
                                      <p:cBhvr>
                                        <p:cTn id="3496" dur="1" fill="hold">
                                          <p:stCondLst>
                                            <p:cond delay="0"/>
                                          </p:stCondLst>
                                        </p:cTn>
                                        <p:tgtEl>
                                          <p:spTgt spid="1164"/>
                                        </p:tgtEl>
                                        <p:attrNameLst>
                                          <p:attrName>style.visibility</p:attrName>
                                        </p:attrNameLst>
                                      </p:cBhvr>
                                      <p:to>
                                        <p:strVal val="visible"/>
                                      </p:to>
                                    </p:set>
                                    <p:animEffect transition="in" filter="fade">
                                      <p:cBhvr>
                                        <p:cTn id="3497" dur="250"/>
                                        <p:tgtEl>
                                          <p:spTgt spid="1164"/>
                                        </p:tgtEl>
                                      </p:cBhvr>
                                    </p:animEffect>
                                  </p:childTnLst>
                                </p:cTn>
                              </p:par>
                              <p:par>
                                <p:cTn id="3498" presetID="22" presetClass="entr" presetSubtype="8" fill="hold" grpId="0" nodeType="withEffect">
                                  <p:stCondLst>
                                    <p:cond delay="0"/>
                                  </p:stCondLst>
                                  <p:childTnLst>
                                    <p:set>
                                      <p:cBhvr>
                                        <p:cTn id="3499" dur="1" fill="hold">
                                          <p:stCondLst>
                                            <p:cond delay="0"/>
                                          </p:stCondLst>
                                        </p:cTn>
                                        <p:tgtEl>
                                          <p:spTgt spid="1254"/>
                                        </p:tgtEl>
                                        <p:attrNameLst>
                                          <p:attrName>style.visibility</p:attrName>
                                        </p:attrNameLst>
                                      </p:cBhvr>
                                      <p:to>
                                        <p:strVal val="visible"/>
                                      </p:to>
                                    </p:set>
                                    <p:animEffect transition="in" filter="wipe(left)">
                                      <p:cBhvr>
                                        <p:cTn id="3500" dur="500"/>
                                        <p:tgtEl>
                                          <p:spTgt spid="1254"/>
                                        </p:tgtEl>
                                      </p:cBhvr>
                                    </p:animEffect>
                                  </p:childTnLst>
                                </p:cTn>
                              </p:par>
                              <p:par>
                                <p:cTn id="3501" presetID="10" presetClass="exit" presetSubtype="0" fill="hold" grpId="1" nodeType="withEffect">
                                  <p:stCondLst>
                                    <p:cond delay="0"/>
                                  </p:stCondLst>
                                  <p:childTnLst>
                                    <p:animEffect transition="out" filter="fade">
                                      <p:cBhvr>
                                        <p:cTn id="3502" dur="250"/>
                                        <p:tgtEl>
                                          <p:spTgt spid="1163"/>
                                        </p:tgtEl>
                                      </p:cBhvr>
                                    </p:animEffect>
                                    <p:set>
                                      <p:cBhvr>
                                        <p:cTn id="3503" dur="1" fill="hold">
                                          <p:stCondLst>
                                            <p:cond delay="249"/>
                                          </p:stCondLst>
                                        </p:cTn>
                                        <p:tgtEl>
                                          <p:spTgt spid="1163"/>
                                        </p:tgtEl>
                                        <p:attrNameLst>
                                          <p:attrName>style.visibility</p:attrName>
                                        </p:attrNameLst>
                                      </p:cBhvr>
                                      <p:to>
                                        <p:strVal val="hidden"/>
                                      </p:to>
                                    </p:set>
                                  </p:childTnLst>
                                </p:cTn>
                              </p:par>
                            </p:childTnLst>
                          </p:cTn>
                        </p:par>
                      </p:childTnLst>
                    </p:cTn>
                  </p:par>
                  <p:par>
                    <p:cTn id="3504" fill="hold">
                      <p:stCondLst>
                        <p:cond delay="indefinite"/>
                      </p:stCondLst>
                      <p:childTnLst>
                        <p:par>
                          <p:cTn id="3505" fill="hold">
                            <p:stCondLst>
                              <p:cond delay="0"/>
                            </p:stCondLst>
                            <p:childTnLst>
                              <p:par>
                                <p:cTn id="3506" presetID="10" presetClass="entr" presetSubtype="0" fill="hold" grpId="0" nodeType="clickEffect">
                                  <p:stCondLst>
                                    <p:cond delay="0"/>
                                  </p:stCondLst>
                                  <p:childTnLst>
                                    <p:set>
                                      <p:cBhvr>
                                        <p:cTn id="3507" dur="1" fill="hold">
                                          <p:stCondLst>
                                            <p:cond delay="0"/>
                                          </p:stCondLst>
                                        </p:cTn>
                                        <p:tgtEl>
                                          <p:spTgt spid="1165"/>
                                        </p:tgtEl>
                                        <p:attrNameLst>
                                          <p:attrName>style.visibility</p:attrName>
                                        </p:attrNameLst>
                                      </p:cBhvr>
                                      <p:to>
                                        <p:strVal val="visible"/>
                                      </p:to>
                                    </p:set>
                                    <p:animEffect transition="in" filter="fade">
                                      <p:cBhvr>
                                        <p:cTn id="3508" dur="250"/>
                                        <p:tgtEl>
                                          <p:spTgt spid="1165"/>
                                        </p:tgtEl>
                                      </p:cBhvr>
                                    </p:animEffect>
                                  </p:childTnLst>
                                </p:cTn>
                              </p:par>
                              <p:par>
                                <p:cTn id="3509" presetID="22" presetClass="entr" presetSubtype="8" fill="hold" grpId="0" nodeType="withEffect">
                                  <p:stCondLst>
                                    <p:cond delay="0"/>
                                  </p:stCondLst>
                                  <p:childTnLst>
                                    <p:set>
                                      <p:cBhvr>
                                        <p:cTn id="3510" dur="1" fill="hold">
                                          <p:stCondLst>
                                            <p:cond delay="0"/>
                                          </p:stCondLst>
                                        </p:cTn>
                                        <p:tgtEl>
                                          <p:spTgt spid="1255"/>
                                        </p:tgtEl>
                                        <p:attrNameLst>
                                          <p:attrName>style.visibility</p:attrName>
                                        </p:attrNameLst>
                                      </p:cBhvr>
                                      <p:to>
                                        <p:strVal val="visible"/>
                                      </p:to>
                                    </p:set>
                                    <p:animEffect transition="in" filter="wipe(left)">
                                      <p:cBhvr>
                                        <p:cTn id="3511" dur="500"/>
                                        <p:tgtEl>
                                          <p:spTgt spid="1255"/>
                                        </p:tgtEl>
                                      </p:cBhvr>
                                    </p:animEffect>
                                  </p:childTnLst>
                                </p:cTn>
                              </p:par>
                              <p:par>
                                <p:cTn id="3512" presetID="10" presetClass="exit" presetSubtype="0" fill="hold" grpId="1" nodeType="withEffect">
                                  <p:stCondLst>
                                    <p:cond delay="0"/>
                                  </p:stCondLst>
                                  <p:childTnLst>
                                    <p:animEffect transition="out" filter="fade">
                                      <p:cBhvr>
                                        <p:cTn id="3513" dur="250"/>
                                        <p:tgtEl>
                                          <p:spTgt spid="1164"/>
                                        </p:tgtEl>
                                      </p:cBhvr>
                                    </p:animEffect>
                                    <p:set>
                                      <p:cBhvr>
                                        <p:cTn id="3514" dur="1" fill="hold">
                                          <p:stCondLst>
                                            <p:cond delay="249"/>
                                          </p:stCondLst>
                                        </p:cTn>
                                        <p:tgtEl>
                                          <p:spTgt spid="1164"/>
                                        </p:tgtEl>
                                        <p:attrNameLst>
                                          <p:attrName>style.visibility</p:attrName>
                                        </p:attrNameLst>
                                      </p:cBhvr>
                                      <p:to>
                                        <p:strVal val="hidden"/>
                                      </p:to>
                                    </p:set>
                                  </p:childTnLst>
                                </p:cTn>
                              </p:par>
                            </p:childTnLst>
                          </p:cTn>
                        </p:par>
                      </p:childTnLst>
                    </p:cTn>
                  </p:par>
                  <p:par>
                    <p:cTn id="3515" fill="hold">
                      <p:stCondLst>
                        <p:cond delay="indefinite"/>
                      </p:stCondLst>
                      <p:childTnLst>
                        <p:par>
                          <p:cTn id="3516" fill="hold">
                            <p:stCondLst>
                              <p:cond delay="0"/>
                            </p:stCondLst>
                            <p:childTnLst>
                              <p:par>
                                <p:cTn id="3517" presetID="10" presetClass="entr" presetSubtype="0" fill="hold" grpId="0" nodeType="clickEffect">
                                  <p:stCondLst>
                                    <p:cond delay="0"/>
                                  </p:stCondLst>
                                  <p:childTnLst>
                                    <p:set>
                                      <p:cBhvr>
                                        <p:cTn id="3518" dur="1" fill="hold">
                                          <p:stCondLst>
                                            <p:cond delay="0"/>
                                          </p:stCondLst>
                                        </p:cTn>
                                        <p:tgtEl>
                                          <p:spTgt spid="1166"/>
                                        </p:tgtEl>
                                        <p:attrNameLst>
                                          <p:attrName>style.visibility</p:attrName>
                                        </p:attrNameLst>
                                      </p:cBhvr>
                                      <p:to>
                                        <p:strVal val="visible"/>
                                      </p:to>
                                    </p:set>
                                    <p:animEffect transition="in" filter="fade">
                                      <p:cBhvr>
                                        <p:cTn id="3519" dur="250"/>
                                        <p:tgtEl>
                                          <p:spTgt spid="1166"/>
                                        </p:tgtEl>
                                      </p:cBhvr>
                                    </p:animEffect>
                                  </p:childTnLst>
                                </p:cTn>
                              </p:par>
                              <p:par>
                                <p:cTn id="3520" presetID="22" presetClass="entr" presetSubtype="8" fill="hold" grpId="0" nodeType="withEffect">
                                  <p:stCondLst>
                                    <p:cond delay="0"/>
                                  </p:stCondLst>
                                  <p:childTnLst>
                                    <p:set>
                                      <p:cBhvr>
                                        <p:cTn id="3521" dur="1" fill="hold">
                                          <p:stCondLst>
                                            <p:cond delay="0"/>
                                          </p:stCondLst>
                                        </p:cTn>
                                        <p:tgtEl>
                                          <p:spTgt spid="1256"/>
                                        </p:tgtEl>
                                        <p:attrNameLst>
                                          <p:attrName>style.visibility</p:attrName>
                                        </p:attrNameLst>
                                      </p:cBhvr>
                                      <p:to>
                                        <p:strVal val="visible"/>
                                      </p:to>
                                    </p:set>
                                    <p:animEffect transition="in" filter="wipe(left)">
                                      <p:cBhvr>
                                        <p:cTn id="3522" dur="500"/>
                                        <p:tgtEl>
                                          <p:spTgt spid="1256"/>
                                        </p:tgtEl>
                                      </p:cBhvr>
                                    </p:animEffect>
                                  </p:childTnLst>
                                </p:cTn>
                              </p:par>
                              <p:par>
                                <p:cTn id="3523" presetID="10" presetClass="exit" presetSubtype="0" fill="hold" grpId="1" nodeType="withEffect">
                                  <p:stCondLst>
                                    <p:cond delay="0"/>
                                  </p:stCondLst>
                                  <p:childTnLst>
                                    <p:animEffect transition="out" filter="fade">
                                      <p:cBhvr>
                                        <p:cTn id="3524" dur="250"/>
                                        <p:tgtEl>
                                          <p:spTgt spid="1165"/>
                                        </p:tgtEl>
                                      </p:cBhvr>
                                    </p:animEffect>
                                    <p:set>
                                      <p:cBhvr>
                                        <p:cTn id="3525" dur="1" fill="hold">
                                          <p:stCondLst>
                                            <p:cond delay="249"/>
                                          </p:stCondLst>
                                        </p:cTn>
                                        <p:tgtEl>
                                          <p:spTgt spid="1165"/>
                                        </p:tgtEl>
                                        <p:attrNameLst>
                                          <p:attrName>style.visibility</p:attrName>
                                        </p:attrNameLst>
                                      </p:cBhvr>
                                      <p:to>
                                        <p:strVal val="hidden"/>
                                      </p:to>
                                    </p:set>
                                  </p:childTnLst>
                                </p:cTn>
                              </p:par>
                            </p:childTnLst>
                          </p:cTn>
                        </p:par>
                      </p:childTnLst>
                    </p:cTn>
                  </p:par>
                  <p:par>
                    <p:cTn id="3526" fill="hold">
                      <p:stCondLst>
                        <p:cond delay="indefinite"/>
                      </p:stCondLst>
                      <p:childTnLst>
                        <p:par>
                          <p:cTn id="3527" fill="hold">
                            <p:stCondLst>
                              <p:cond delay="0"/>
                            </p:stCondLst>
                            <p:childTnLst>
                              <p:par>
                                <p:cTn id="3528" presetID="10" presetClass="entr" presetSubtype="0" fill="hold" grpId="0" nodeType="clickEffect">
                                  <p:stCondLst>
                                    <p:cond delay="0"/>
                                  </p:stCondLst>
                                  <p:childTnLst>
                                    <p:set>
                                      <p:cBhvr>
                                        <p:cTn id="3529" dur="1" fill="hold">
                                          <p:stCondLst>
                                            <p:cond delay="0"/>
                                          </p:stCondLst>
                                        </p:cTn>
                                        <p:tgtEl>
                                          <p:spTgt spid="1167"/>
                                        </p:tgtEl>
                                        <p:attrNameLst>
                                          <p:attrName>style.visibility</p:attrName>
                                        </p:attrNameLst>
                                      </p:cBhvr>
                                      <p:to>
                                        <p:strVal val="visible"/>
                                      </p:to>
                                    </p:set>
                                    <p:animEffect transition="in" filter="fade">
                                      <p:cBhvr>
                                        <p:cTn id="3530" dur="250"/>
                                        <p:tgtEl>
                                          <p:spTgt spid="1167"/>
                                        </p:tgtEl>
                                      </p:cBhvr>
                                    </p:animEffect>
                                  </p:childTnLst>
                                </p:cTn>
                              </p:par>
                              <p:par>
                                <p:cTn id="3531" presetID="22" presetClass="entr" presetSubtype="8" fill="hold" grpId="0" nodeType="withEffect">
                                  <p:stCondLst>
                                    <p:cond delay="0"/>
                                  </p:stCondLst>
                                  <p:childTnLst>
                                    <p:set>
                                      <p:cBhvr>
                                        <p:cTn id="3532" dur="1" fill="hold">
                                          <p:stCondLst>
                                            <p:cond delay="0"/>
                                          </p:stCondLst>
                                        </p:cTn>
                                        <p:tgtEl>
                                          <p:spTgt spid="1257"/>
                                        </p:tgtEl>
                                        <p:attrNameLst>
                                          <p:attrName>style.visibility</p:attrName>
                                        </p:attrNameLst>
                                      </p:cBhvr>
                                      <p:to>
                                        <p:strVal val="visible"/>
                                      </p:to>
                                    </p:set>
                                    <p:animEffect transition="in" filter="wipe(left)">
                                      <p:cBhvr>
                                        <p:cTn id="3533" dur="500"/>
                                        <p:tgtEl>
                                          <p:spTgt spid="1257"/>
                                        </p:tgtEl>
                                      </p:cBhvr>
                                    </p:animEffect>
                                  </p:childTnLst>
                                </p:cTn>
                              </p:par>
                              <p:par>
                                <p:cTn id="3534" presetID="10" presetClass="exit" presetSubtype="0" fill="hold" grpId="1" nodeType="withEffect">
                                  <p:stCondLst>
                                    <p:cond delay="0"/>
                                  </p:stCondLst>
                                  <p:childTnLst>
                                    <p:animEffect transition="out" filter="fade">
                                      <p:cBhvr>
                                        <p:cTn id="3535" dur="250"/>
                                        <p:tgtEl>
                                          <p:spTgt spid="1166"/>
                                        </p:tgtEl>
                                      </p:cBhvr>
                                    </p:animEffect>
                                    <p:set>
                                      <p:cBhvr>
                                        <p:cTn id="3536" dur="1" fill="hold">
                                          <p:stCondLst>
                                            <p:cond delay="249"/>
                                          </p:stCondLst>
                                        </p:cTn>
                                        <p:tgtEl>
                                          <p:spTgt spid="1166"/>
                                        </p:tgtEl>
                                        <p:attrNameLst>
                                          <p:attrName>style.visibility</p:attrName>
                                        </p:attrNameLst>
                                      </p:cBhvr>
                                      <p:to>
                                        <p:strVal val="hidden"/>
                                      </p:to>
                                    </p:set>
                                  </p:childTnLst>
                                </p:cTn>
                              </p:par>
                            </p:childTnLst>
                          </p:cTn>
                        </p:par>
                      </p:childTnLst>
                    </p:cTn>
                  </p:par>
                  <p:par>
                    <p:cTn id="3537" fill="hold">
                      <p:stCondLst>
                        <p:cond delay="indefinite"/>
                      </p:stCondLst>
                      <p:childTnLst>
                        <p:par>
                          <p:cTn id="3538" fill="hold">
                            <p:stCondLst>
                              <p:cond delay="0"/>
                            </p:stCondLst>
                            <p:childTnLst>
                              <p:par>
                                <p:cTn id="3539" presetID="10" presetClass="entr" presetSubtype="0" fill="hold" grpId="0" nodeType="clickEffect">
                                  <p:stCondLst>
                                    <p:cond delay="0"/>
                                  </p:stCondLst>
                                  <p:childTnLst>
                                    <p:set>
                                      <p:cBhvr>
                                        <p:cTn id="3540" dur="1" fill="hold">
                                          <p:stCondLst>
                                            <p:cond delay="0"/>
                                          </p:stCondLst>
                                        </p:cTn>
                                        <p:tgtEl>
                                          <p:spTgt spid="1168"/>
                                        </p:tgtEl>
                                        <p:attrNameLst>
                                          <p:attrName>style.visibility</p:attrName>
                                        </p:attrNameLst>
                                      </p:cBhvr>
                                      <p:to>
                                        <p:strVal val="visible"/>
                                      </p:to>
                                    </p:set>
                                    <p:animEffect transition="in" filter="fade">
                                      <p:cBhvr>
                                        <p:cTn id="3541" dur="250"/>
                                        <p:tgtEl>
                                          <p:spTgt spid="1168"/>
                                        </p:tgtEl>
                                      </p:cBhvr>
                                    </p:animEffect>
                                  </p:childTnLst>
                                </p:cTn>
                              </p:par>
                              <p:par>
                                <p:cTn id="3542" presetID="22" presetClass="entr" presetSubtype="8" fill="hold" grpId="0" nodeType="withEffect">
                                  <p:stCondLst>
                                    <p:cond delay="0"/>
                                  </p:stCondLst>
                                  <p:childTnLst>
                                    <p:set>
                                      <p:cBhvr>
                                        <p:cTn id="3543" dur="1" fill="hold">
                                          <p:stCondLst>
                                            <p:cond delay="0"/>
                                          </p:stCondLst>
                                        </p:cTn>
                                        <p:tgtEl>
                                          <p:spTgt spid="1258"/>
                                        </p:tgtEl>
                                        <p:attrNameLst>
                                          <p:attrName>style.visibility</p:attrName>
                                        </p:attrNameLst>
                                      </p:cBhvr>
                                      <p:to>
                                        <p:strVal val="visible"/>
                                      </p:to>
                                    </p:set>
                                    <p:animEffect transition="in" filter="wipe(left)">
                                      <p:cBhvr>
                                        <p:cTn id="3544" dur="500"/>
                                        <p:tgtEl>
                                          <p:spTgt spid="1258"/>
                                        </p:tgtEl>
                                      </p:cBhvr>
                                    </p:animEffect>
                                  </p:childTnLst>
                                </p:cTn>
                              </p:par>
                              <p:par>
                                <p:cTn id="3545" presetID="10" presetClass="exit" presetSubtype="0" fill="hold" grpId="1" nodeType="withEffect">
                                  <p:stCondLst>
                                    <p:cond delay="0"/>
                                  </p:stCondLst>
                                  <p:childTnLst>
                                    <p:animEffect transition="out" filter="fade">
                                      <p:cBhvr>
                                        <p:cTn id="3546" dur="250"/>
                                        <p:tgtEl>
                                          <p:spTgt spid="1167"/>
                                        </p:tgtEl>
                                      </p:cBhvr>
                                    </p:animEffect>
                                    <p:set>
                                      <p:cBhvr>
                                        <p:cTn id="3547" dur="1" fill="hold">
                                          <p:stCondLst>
                                            <p:cond delay="249"/>
                                          </p:stCondLst>
                                        </p:cTn>
                                        <p:tgtEl>
                                          <p:spTgt spid="1167"/>
                                        </p:tgtEl>
                                        <p:attrNameLst>
                                          <p:attrName>style.visibility</p:attrName>
                                        </p:attrNameLst>
                                      </p:cBhvr>
                                      <p:to>
                                        <p:strVal val="hidden"/>
                                      </p:to>
                                    </p:set>
                                  </p:childTnLst>
                                </p:cTn>
                              </p:par>
                            </p:childTnLst>
                          </p:cTn>
                        </p:par>
                      </p:childTnLst>
                    </p:cTn>
                  </p:par>
                  <p:par>
                    <p:cTn id="3548" fill="hold">
                      <p:stCondLst>
                        <p:cond delay="indefinite"/>
                      </p:stCondLst>
                      <p:childTnLst>
                        <p:par>
                          <p:cTn id="3549" fill="hold">
                            <p:stCondLst>
                              <p:cond delay="0"/>
                            </p:stCondLst>
                            <p:childTnLst>
                              <p:par>
                                <p:cTn id="3550" presetID="10" presetClass="entr" presetSubtype="0" fill="hold" grpId="0" nodeType="clickEffect">
                                  <p:stCondLst>
                                    <p:cond delay="0"/>
                                  </p:stCondLst>
                                  <p:childTnLst>
                                    <p:set>
                                      <p:cBhvr>
                                        <p:cTn id="3551" dur="1" fill="hold">
                                          <p:stCondLst>
                                            <p:cond delay="0"/>
                                          </p:stCondLst>
                                        </p:cTn>
                                        <p:tgtEl>
                                          <p:spTgt spid="1169"/>
                                        </p:tgtEl>
                                        <p:attrNameLst>
                                          <p:attrName>style.visibility</p:attrName>
                                        </p:attrNameLst>
                                      </p:cBhvr>
                                      <p:to>
                                        <p:strVal val="visible"/>
                                      </p:to>
                                    </p:set>
                                    <p:animEffect transition="in" filter="fade">
                                      <p:cBhvr>
                                        <p:cTn id="3552" dur="250"/>
                                        <p:tgtEl>
                                          <p:spTgt spid="1169"/>
                                        </p:tgtEl>
                                      </p:cBhvr>
                                    </p:animEffect>
                                  </p:childTnLst>
                                </p:cTn>
                              </p:par>
                              <p:par>
                                <p:cTn id="3553" presetID="22" presetClass="entr" presetSubtype="8" fill="hold" grpId="0" nodeType="withEffect">
                                  <p:stCondLst>
                                    <p:cond delay="0"/>
                                  </p:stCondLst>
                                  <p:childTnLst>
                                    <p:set>
                                      <p:cBhvr>
                                        <p:cTn id="3554" dur="1" fill="hold">
                                          <p:stCondLst>
                                            <p:cond delay="0"/>
                                          </p:stCondLst>
                                        </p:cTn>
                                        <p:tgtEl>
                                          <p:spTgt spid="1259"/>
                                        </p:tgtEl>
                                        <p:attrNameLst>
                                          <p:attrName>style.visibility</p:attrName>
                                        </p:attrNameLst>
                                      </p:cBhvr>
                                      <p:to>
                                        <p:strVal val="visible"/>
                                      </p:to>
                                    </p:set>
                                    <p:animEffect transition="in" filter="wipe(left)">
                                      <p:cBhvr>
                                        <p:cTn id="3555" dur="500"/>
                                        <p:tgtEl>
                                          <p:spTgt spid="1259"/>
                                        </p:tgtEl>
                                      </p:cBhvr>
                                    </p:animEffect>
                                  </p:childTnLst>
                                </p:cTn>
                              </p:par>
                              <p:par>
                                <p:cTn id="3556" presetID="10" presetClass="exit" presetSubtype="0" fill="hold" grpId="1" nodeType="withEffect">
                                  <p:stCondLst>
                                    <p:cond delay="0"/>
                                  </p:stCondLst>
                                  <p:childTnLst>
                                    <p:animEffect transition="out" filter="fade">
                                      <p:cBhvr>
                                        <p:cTn id="3557" dur="250"/>
                                        <p:tgtEl>
                                          <p:spTgt spid="1168"/>
                                        </p:tgtEl>
                                      </p:cBhvr>
                                    </p:animEffect>
                                    <p:set>
                                      <p:cBhvr>
                                        <p:cTn id="3558" dur="1" fill="hold">
                                          <p:stCondLst>
                                            <p:cond delay="249"/>
                                          </p:stCondLst>
                                        </p:cTn>
                                        <p:tgtEl>
                                          <p:spTgt spid="1168"/>
                                        </p:tgtEl>
                                        <p:attrNameLst>
                                          <p:attrName>style.visibility</p:attrName>
                                        </p:attrNameLst>
                                      </p:cBhvr>
                                      <p:to>
                                        <p:strVal val="hidden"/>
                                      </p:to>
                                    </p:set>
                                  </p:childTnLst>
                                </p:cTn>
                              </p:par>
                            </p:childTnLst>
                          </p:cTn>
                        </p:par>
                      </p:childTnLst>
                    </p:cTn>
                  </p:par>
                  <p:par>
                    <p:cTn id="3559" fill="hold">
                      <p:stCondLst>
                        <p:cond delay="indefinite"/>
                      </p:stCondLst>
                      <p:childTnLst>
                        <p:par>
                          <p:cTn id="3560" fill="hold">
                            <p:stCondLst>
                              <p:cond delay="0"/>
                            </p:stCondLst>
                            <p:childTnLst>
                              <p:par>
                                <p:cTn id="3561" presetID="10" presetClass="entr" presetSubtype="0" fill="hold" grpId="0" nodeType="clickEffect">
                                  <p:stCondLst>
                                    <p:cond delay="0"/>
                                  </p:stCondLst>
                                  <p:childTnLst>
                                    <p:set>
                                      <p:cBhvr>
                                        <p:cTn id="3562" dur="1" fill="hold">
                                          <p:stCondLst>
                                            <p:cond delay="0"/>
                                          </p:stCondLst>
                                        </p:cTn>
                                        <p:tgtEl>
                                          <p:spTgt spid="1170"/>
                                        </p:tgtEl>
                                        <p:attrNameLst>
                                          <p:attrName>style.visibility</p:attrName>
                                        </p:attrNameLst>
                                      </p:cBhvr>
                                      <p:to>
                                        <p:strVal val="visible"/>
                                      </p:to>
                                    </p:set>
                                    <p:animEffect transition="in" filter="fade">
                                      <p:cBhvr>
                                        <p:cTn id="3563" dur="250"/>
                                        <p:tgtEl>
                                          <p:spTgt spid="1170"/>
                                        </p:tgtEl>
                                      </p:cBhvr>
                                    </p:animEffect>
                                  </p:childTnLst>
                                </p:cTn>
                              </p:par>
                              <p:par>
                                <p:cTn id="3564" presetID="22" presetClass="entr" presetSubtype="8" fill="hold" grpId="0" nodeType="withEffect">
                                  <p:stCondLst>
                                    <p:cond delay="0"/>
                                  </p:stCondLst>
                                  <p:childTnLst>
                                    <p:set>
                                      <p:cBhvr>
                                        <p:cTn id="3565" dur="1" fill="hold">
                                          <p:stCondLst>
                                            <p:cond delay="0"/>
                                          </p:stCondLst>
                                        </p:cTn>
                                        <p:tgtEl>
                                          <p:spTgt spid="1260"/>
                                        </p:tgtEl>
                                        <p:attrNameLst>
                                          <p:attrName>style.visibility</p:attrName>
                                        </p:attrNameLst>
                                      </p:cBhvr>
                                      <p:to>
                                        <p:strVal val="visible"/>
                                      </p:to>
                                    </p:set>
                                    <p:animEffect transition="in" filter="wipe(left)">
                                      <p:cBhvr>
                                        <p:cTn id="3566" dur="500"/>
                                        <p:tgtEl>
                                          <p:spTgt spid="1260"/>
                                        </p:tgtEl>
                                      </p:cBhvr>
                                    </p:animEffect>
                                  </p:childTnLst>
                                </p:cTn>
                              </p:par>
                              <p:par>
                                <p:cTn id="3567" presetID="10" presetClass="exit" presetSubtype="0" fill="hold" grpId="1" nodeType="withEffect">
                                  <p:stCondLst>
                                    <p:cond delay="0"/>
                                  </p:stCondLst>
                                  <p:childTnLst>
                                    <p:animEffect transition="out" filter="fade">
                                      <p:cBhvr>
                                        <p:cTn id="3568" dur="250"/>
                                        <p:tgtEl>
                                          <p:spTgt spid="1169"/>
                                        </p:tgtEl>
                                      </p:cBhvr>
                                    </p:animEffect>
                                    <p:set>
                                      <p:cBhvr>
                                        <p:cTn id="3569" dur="1" fill="hold">
                                          <p:stCondLst>
                                            <p:cond delay="249"/>
                                          </p:stCondLst>
                                        </p:cTn>
                                        <p:tgtEl>
                                          <p:spTgt spid="1169"/>
                                        </p:tgtEl>
                                        <p:attrNameLst>
                                          <p:attrName>style.visibility</p:attrName>
                                        </p:attrNameLst>
                                      </p:cBhvr>
                                      <p:to>
                                        <p:strVal val="hidden"/>
                                      </p:to>
                                    </p:set>
                                  </p:childTnLst>
                                </p:cTn>
                              </p:par>
                            </p:childTnLst>
                          </p:cTn>
                        </p:par>
                      </p:childTnLst>
                    </p:cTn>
                  </p:par>
                  <p:par>
                    <p:cTn id="3570" fill="hold">
                      <p:stCondLst>
                        <p:cond delay="indefinite"/>
                      </p:stCondLst>
                      <p:childTnLst>
                        <p:par>
                          <p:cTn id="3571" fill="hold">
                            <p:stCondLst>
                              <p:cond delay="0"/>
                            </p:stCondLst>
                            <p:childTnLst>
                              <p:par>
                                <p:cTn id="3572" presetID="10" presetClass="entr" presetSubtype="0" fill="hold" grpId="0" nodeType="clickEffect">
                                  <p:stCondLst>
                                    <p:cond delay="0"/>
                                  </p:stCondLst>
                                  <p:childTnLst>
                                    <p:set>
                                      <p:cBhvr>
                                        <p:cTn id="3573" dur="1" fill="hold">
                                          <p:stCondLst>
                                            <p:cond delay="0"/>
                                          </p:stCondLst>
                                        </p:cTn>
                                        <p:tgtEl>
                                          <p:spTgt spid="1171"/>
                                        </p:tgtEl>
                                        <p:attrNameLst>
                                          <p:attrName>style.visibility</p:attrName>
                                        </p:attrNameLst>
                                      </p:cBhvr>
                                      <p:to>
                                        <p:strVal val="visible"/>
                                      </p:to>
                                    </p:set>
                                    <p:animEffect transition="in" filter="fade">
                                      <p:cBhvr>
                                        <p:cTn id="3574" dur="250"/>
                                        <p:tgtEl>
                                          <p:spTgt spid="1171"/>
                                        </p:tgtEl>
                                      </p:cBhvr>
                                    </p:animEffect>
                                  </p:childTnLst>
                                </p:cTn>
                              </p:par>
                              <p:par>
                                <p:cTn id="3575" presetID="22" presetClass="entr" presetSubtype="8" fill="hold" grpId="0" nodeType="withEffect">
                                  <p:stCondLst>
                                    <p:cond delay="0"/>
                                  </p:stCondLst>
                                  <p:childTnLst>
                                    <p:set>
                                      <p:cBhvr>
                                        <p:cTn id="3576" dur="1" fill="hold">
                                          <p:stCondLst>
                                            <p:cond delay="0"/>
                                          </p:stCondLst>
                                        </p:cTn>
                                        <p:tgtEl>
                                          <p:spTgt spid="1261"/>
                                        </p:tgtEl>
                                        <p:attrNameLst>
                                          <p:attrName>style.visibility</p:attrName>
                                        </p:attrNameLst>
                                      </p:cBhvr>
                                      <p:to>
                                        <p:strVal val="visible"/>
                                      </p:to>
                                    </p:set>
                                    <p:animEffect transition="in" filter="wipe(left)">
                                      <p:cBhvr>
                                        <p:cTn id="3577" dur="500"/>
                                        <p:tgtEl>
                                          <p:spTgt spid="1261"/>
                                        </p:tgtEl>
                                      </p:cBhvr>
                                    </p:animEffect>
                                  </p:childTnLst>
                                </p:cTn>
                              </p:par>
                              <p:par>
                                <p:cTn id="3578" presetID="10" presetClass="exit" presetSubtype="0" fill="hold" grpId="1" nodeType="withEffect">
                                  <p:stCondLst>
                                    <p:cond delay="0"/>
                                  </p:stCondLst>
                                  <p:childTnLst>
                                    <p:animEffect transition="out" filter="fade">
                                      <p:cBhvr>
                                        <p:cTn id="3579" dur="250"/>
                                        <p:tgtEl>
                                          <p:spTgt spid="1170"/>
                                        </p:tgtEl>
                                      </p:cBhvr>
                                    </p:animEffect>
                                    <p:set>
                                      <p:cBhvr>
                                        <p:cTn id="3580" dur="1" fill="hold">
                                          <p:stCondLst>
                                            <p:cond delay="249"/>
                                          </p:stCondLst>
                                        </p:cTn>
                                        <p:tgtEl>
                                          <p:spTgt spid="1170"/>
                                        </p:tgtEl>
                                        <p:attrNameLst>
                                          <p:attrName>style.visibility</p:attrName>
                                        </p:attrNameLst>
                                      </p:cBhvr>
                                      <p:to>
                                        <p:strVal val="hidden"/>
                                      </p:to>
                                    </p:set>
                                  </p:childTnLst>
                                </p:cTn>
                              </p:par>
                            </p:childTnLst>
                          </p:cTn>
                        </p:par>
                      </p:childTnLst>
                    </p:cTn>
                  </p:par>
                  <p:par>
                    <p:cTn id="3581" fill="hold">
                      <p:stCondLst>
                        <p:cond delay="indefinite"/>
                      </p:stCondLst>
                      <p:childTnLst>
                        <p:par>
                          <p:cTn id="3582" fill="hold">
                            <p:stCondLst>
                              <p:cond delay="0"/>
                            </p:stCondLst>
                            <p:childTnLst>
                              <p:par>
                                <p:cTn id="3583" presetID="10" presetClass="entr" presetSubtype="0" fill="hold" grpId="0" nodeType="clickEffect">
                                  <p:stCondLst>
                                    <p:cond delay="0"/>
                                  </p:stCondLst>
                                  <p:childTnLst>
                                    <p:set>
                                      <p:cBhvr>
                                        <p:cTn id="3584" dur="1" fill="hold">
                                          <p:stCondLst>
                                            <p:cond delay="0"/>
                                          </p:stCondLst>
                                        </p:cTn>
                                        <p:tgtEl>
                                          <p:spTgt spid="1172"/>
                                        </p:tgtEl>
                                        <p:attrNameLst>
                                          <p:attrName>style.visibility</p:attrName>
                                        </p:attrNameLst>
                                      </p:cBhvr>
                                      <p:to>
                                        <p:strVal val="visible"/>
                                      </p:to>
                                    </p:set>
                                    <p:animEffect transition="in" filter="fade">
                                      <p:cBhvr>
                                        <p:cTn id="3585" dur="250"/>
                                        <p:tgtEl>
                                          <p:spTgt spid="1172"/>
                                        </p:tgtEl>
                                      </p:cBhvr>
                                    </p:animEffect>
                                  </p:childTnLst>
                                </p:cTn>
                              </p:par>
                              <p:par>
                                <p:cTn id="3586" presetID="22" presetClass="entr" presetSubtype="8" fill="hold" grpId="0" nodeType="withEffect">
                                  <p:stCondLst>
                                    <p:cond delay="0"/>
                                  </p:stCondLst>
                                  <p:childTnLst>
                                    <p:set>
                                      <p:cBhvr>
                                        <p:cTn id="3587" dur="1" fill="hold">
                                          <p:stCondLst>
                                            <p:cond delay="0"/>
                                          </p:stCondLst>
                                        </p:cTn>
                                        <p:tgtEl>
                                          <p:spTgt spid="1262"/>
                                        </p:tgtEl>
                                        <p:attrNameLst>
                                          <p:attrName>style.visibility</p:attrName>
                                        </p:attrNameLst>
                                      </p:cBhvr>
                                      <p:to>
                                        <p:strVal val="visible"/>
                                      </p:to>
                                    </p:set>
                                    <p:animEffect transition="in" filter="wipe(left)">
                                      <p:cBhvr>
                                        <p:cTn id="3588" dur="500"/>
                                        <p:tgtEl>
                                          <p:spTgt spid="1262"/>
                                        </p:tgtEl>
                                      </p:cBhvr>
                                    </p:animEffect>
                                  </p:childTnLst>
                                </p:cTn>
                              </p:par>
                              <p:par>
                                <p:cTn id="3589" presetID="10" presetClass="exit" presetSubtype="0" fill="hold" grpId="1" nodeType="withEffect">
                                  <p:stCondLst>
                                    <p:cond delay="0"/>
                                  </p:stCondLst>
                                  <p:childTnLst>
                                    <p:animEffect transition="out" filter="fade">
                                      <p:cBhvr>
                                        <p:cTn id="3590" dur="250"/>
                                        <p:tgtEl>
                                          <p:spTgt spid="1171"/>
                                        </p:tgtEl>
                                      </p:cBhvr>
                                    </p:animEffect>
                                    <p:set>
                                      <p:cBhvr>
                                        <p:cTn id="3591" dur="1" fill="hold">
                                          <p:stCondLst>
                                            <p:cond delay="249"/>
                                          </p:stCondLst>
                                        </p:cTn>
                                        <p:tgtEl>
                                          <p:spTgt spid="1171"/>
                                        </p:tgtEl>
                                        <p:attrNameLst>
                                          <p:attrName>style.visibility</p:attrName>
                                        </p:attrNameLst>
                                      </p:cBhvr>
                                      <p:to>
                                        <p:strVal val="hidden"/>
                                      </p:to>
                                    </p:set>
                                  </p:childTnLst>
                                </p:cTn>
                              </p:par>
                            </p:childTnLst>
                          </p:cTn>
                        </p:par>
                      </p:childTnLst>
                    </p:cTn>
                  </p:par>
                  <p:par>
                    <p:cTn id="3592" fill="hold">
                      <p:stCondLst>
                        <p:cond delay="indefinite"/>
                      </p:stCondLst>
                      <p:childTnLst>
                        <p:par>
                          <p:cTn id="3593" fill="hold">
                            <p:stCondLst>
                              <p:cond delay="0"/>
                            </p:stCondLst>
                            <p:childTnLst>
                              <p:par>
                                <p:cTn id="3594" presetID="10" presetClass="entr" presetSubtype="0" fill="hold" grpId="0" nodeType="clickEffect">
                                  <p:stCondLst>
                                    <p:cond delay="0"/>
                                  </p:stCondLst>
                                  <p:childTnLst>
                                    <p:set>
                                      <p:cBhvr>
                                        <p:cTn id="3595" dur="1" fill="hold">
                                          <p:stCondLst>
                                            <p:cond delay="0"/>
                                          </p:stCondLst>
                                        </p:cTn>
                                        <p:tgtEl>
                                          <p:spTgt spid="1173"/>
                                        </p:tgtEl>
                                        <p:attrNameLst>
                                          <p:attrName>style.visibility</p:attrName>
                                        </p:attrNameLst>
                                      </p:cBhvr>
                                      <p:to>
                                        <p:strVal val="visible"/>
                                      </p:to>
                                    </p:set>
                                    <p:animEffect transition="in" filter="fade">
                                      <p:cBhvr>
                                        <p:cTn id="3596" dur="250"/>
                                        <p:tgtEl>
                                          <p:spTgt spid="1173"/>
                                        </p:tgtEl>
                                      </p:cBhvr>
                                    </p:animEffect>
                                  </p:childTnLst>
                                </p:cTn>
                              </p:par>
                              <p:par>
                                <p:cTn id="3597" presetID="22" presetClass="entr" presetSubtype="8" fill="hold" grpId="0" nodeType="withEffect">
                                  <p:stCondLst>
                                    <p:cond delay="0"/>
                                  </p:stCondLst>
                                  <p:childTnLst>
                                    <p:set>
                                      <p:cBhvr>
                                        <p:cTn id="3598" dur="1" fill="hold">
                                          <p:stCondLst>
                                            <p:cond delay="0"/>
                                          </p:stCondLst>
                                        </p:cTn>
                                        <p:tgtEl>
                                          <p:spTgt spid="1263"/>
                                        </p:tgtEl>
                                        <p:attrNameLst>
                                          <p:attrName>style.visibility</p:attrName>
                                        </p:attrNameLst>
                                      </p:cBhvr>
                                      <p:to>
                                        <p:strVal val="visible"/>
                                      </p:to>
                                    </p:set>
                                    <p:animEffect transition="in" filter="wipe(left)">
                                      <p:cBhvr>
                                        <p:cTn id="3599" dur="500"/>
                                        <p:tgtEl>
                                          <p:spTgt spid="1263"/>
                                        </p:tgtEl>
                                      </p:cBhvr>
                                    </p:animEffect>
                                  </p:childTnLst>
                                </p:cTn>
                              </p:par>
                              <p:par>
                                <p:cTn id="3600" presetID="10" presetClass="exit" presetSubtype="0" fill="hold" grpId="1" nodeType="withEffect">
                                  <p:stCondLst>
                                    <p:cond delay="0"/>
                                  </p:stCondLst>
                                  <p:childTnLst>
                                    <p:animEffect transition="out" filter="fade">
                                      <p:cBhvr>
                                        <p:cTn id="3601" dur="250"/>
                                        <p:tgtEl>
                                          <p:spTgt spid="1172"/>
                                        </p:tgtEl>
                                      </p:cBhvr>
                                    </p:animEffect>
                                    <p:set>
                                      <p:cBhvr>
                                        <p:cTn id="3602" dur="1" fill="hold">
                                          <p:stCondLst>
                                            <p:cond delay="249"/>
                                          </p:stCondLst>
                                        </p:cTn>
                                        <p:tgtEl>
                                          <p:spTgt spid="1172"/>
                                        </p:tgtEl>
                                        <p:attrNameLst>
                                          <p:attrName>style.visibility</p:attrName>
                                        </p:attrNameLst>
                                      </p:cBhvr>
                                      <p:to>
                                        <p:strVal val="hidden"/>
                                      </p:to>
                                    </p:set>
                                  </p:childTnLst>
                                </p:cTn>
                              </p:par>
                            </p:childTnLst>
                          </p:cTn>
                        </p:par>
                      </p:childTnLst>
                    </p:cTn>
                  </p:par>
                  <p:par>
                    <p:cTn id="3603" fill="hold">
                      <p:stCondLst>
                        <p:cond delay="indefinite"/>
                      </p:stCondLst>
                      <p:childTnLst>
                        <p:par>
                          <p:cTn id="3604" fill="hold">
                            <p:stCondLst>
                              <p:cond delay="0"/>
                            </p:stCondLst>
                            <p:childTnLst>
                              <p:par>
                                <p:cTn id="3605" presetID="10" presetClass="entr" presetSubtype="0" fill="hold" grpId="0" nodeType="clickEffect">
                                  <p:stCondLst>
                                    <p:cond delay="0"/>
                                  </p:stCondLst>
                                  <p:childTnLst>
                                    <p:set>
                                      <p:cBhvr>
                                        <p:cTn id="3606" dur="1" fill="hold">
                                          <p:stCondLst>
                                            <p:cond delay="0"/>
                                          </p:stCondLst>
                                        </p:cTn>
                                        <p:tgtEl>
                                          <p:spTgt spid="1174"/>
                                        </p:tgtEl>
                                        <p:attrNameLst>
                                          <p:attrName>style.visibility</p:attrName>
                                        </p:attrNameLst>
                                      </p:cBhvr>
                                      <p:to>
                                        <p:strVal val="visible"/>
                                      </p:to>
                                    </p:set>
                                    <p:animEffect transition="in" filter="fade">
                                      <p:cBhvr>
                                        <p:cTn id="3607" dur="250"/>
                                        <p:tgtEl>
                                          <p:spTgt spid="1174"/>
                                        </p:tgtEl>
                                      </p:cBhvr>
                                    </p:animEffect>
                                  </p:childTnLst>
                                </p:cTn>
                              </p:par>
                              <p:par>
                                <p:cTn id="3608" presetID="22" presetClass="entr" presetSubtype="8" fill="hold" grpId="0" nodeType="withEffect">
                                  <p:stCondLst>
                                    <p:cond delay="0"/>
                                  </p:stCondLst>
                                  <p:childTnLst>
                                    <p:set>
                                      <p:cBhvr>
                                        <p:cTn id="3609" dur="1" fill="hold">
                                          <p:stCondLst>
                                            <p:cond delay="0"/>
                                          </p:stCondLst>
                                        </p:cTn>
                                        <p:tgtEl>
                                          <p:spTgt spid="1264"/>
                                        </p:tgtEl>
                                        <p:attrNameLst>
                                          <p:attrName>style.visibility</p:attrName>
                                        </p:attrNameLst>
                                      </p:cBhvr>
                                      <p:to>
                                        <p:strVal val="visible"/>
                                      </p:to>
                                    </p:set>
                                    <p:animEffect transition="in" filter="wipe(left)">
                                      <p:cBhvr>
                                        <p:cTn id="3610" dur="500"/>
                                        <p:tgtEl>
                                          <p:spTgt spid="1264"/>
                                        </p:tgtEl>
                                      </p:cBhvr>
                                    </p:animEffect>
                                  </p:childTnLst>
                                </p:cTn>
                              </p:par>
                              <p:par>
                                <p:cTn id="3611" presetID="10" presetClass="exit" presetSubtype="0" fill="hold" grpId="1" nodeType="withEffect">
                                  <p:stCondLst>
                                    <p:cond delay="0"/>
                                  </p:stCondLst>
                                  <p:childTnLst>
                                    <p:animEffect transition="out" filter="fade">
                                      <p:cBhvr>
                                        <p:cTn id="3612" dur="250"/>
                                        <p:tgtEl>
                                          <p:spTgt spid="1173"/>
                                        </p:tgtEl>
                                      </p:cBhvr>
                                    </p:animEffect>
                                    <p:set>
                                      <p:cBhvr>
                                        <p:cTn id="3613" dur="1" fill="hold">
                                          <p:stCondLst>
                                            <p:cond delay="249"/>
                                          </p:stCondLst>
                                        </p:cTn>
                                        <p:tgtEl>
                                          <p:spTgt spid="1173"/>
                                        </p:tgtEl>
                                        <p:attrNameLst>
                                          <p:attrName>style.visibility</p:attrName>
                                        </p:attrNameLst>
                                      </p:cBhvr>
                                      <p:to>
                                        <p:strVal val="hidden"/>
                                      </p:to>
                                    </p:set>
                                  </p:childTnLst>
                                </p:cTn>
                              </p:par>
                            </p:childTnLst>
                          </p:cTn>
                        </p:par>
                      </p:childTnLst>
                    </p:cTn>
                  </p:par>
                  <p:par>
                    <p:cTn id="3614" fill="hold">
                      <p:stCondLst>
                        <p:cond delay="indefinite"/>
                      </p:stCondLst>
                      <p:childTnLst>
                        <p:par>
                          <p:cTn id="3615" fill="hold">
                            <p:stCondLst>
                              <p:cond delay="0"/>
                            </p:stCondLst>
                            <p:childTnLst>
                              <p:par>
                                <p:cTn id="3616" presetID="10" presetClass="entr" presetSubtype="0" fill="hold" grpId="0" nodeType="clickEffect">
                                  <p:stCondLst>
                                    <p:cond delay="0"/>
                                  </p:stCondLst>
                                  <p:childTnLst>
                                    <p:set>
                                      <p:cBhvr>
                                        <p:cTn id="3617" dur="1" fill="hold">
                                          <p:stCondLst>
                                            <p:cond delay="0"/>
                                          </p:stCondLst>
                                        </p:cTn>
                                        <p:tgtEl>
                                          <p:spTgt spid="1175"/>
                                        </p:tgtEl>
                                        <p:attrNameLst>
                                          <p:attrName>style.visibility</p:attrName>
                                        </p:attrNameLst>
                                      </p:cBhvr>
                                      <p:to>
                                        <p:strVal val="visible"/>
                                      </p:to>
                                    </p:set>
                                    <p:animEffect transition="in" filter="fade">
                                      <p:cBhvr>
                                        <p:cTn id="3618" dur="250"/>
                                        <p:tgtEl>
                                          <p:spTgt spid="1175"/>
                                        </p:tgtEl>
                                      </p:cBhvr>
                                    </p:animEffect>
                                  </p:childTnLst>
                                </p:cTn>
                              </p:par>
                              <p:par>
                                <p:cTn id="3619" presetID="22" presetClass="entr" presetSubtype="8" fill="hold" grpId="0" nodeType="withEffect">
                                  <p:stCondLst>
                                    <p:cond delay="0"/>
                                  </p:stCondLst>
                                  <p:childTnLst>
                                    <p:set>
                                      <p:cBhvr>
                                        <p:cTn id="3620" dur="1" fill="hold">
                                          <p:stCondLst>
                                            <p:cond delay="0"/>
                                          </p:stCondLst>
                                        </p:cTn>
                                        <p:tgtEl>
                                          <p:spTgt spid="1265"/>
                                        </p:tgtEl>
                                        <p:attrNameLst>
                                          <p:attrName>style.visibility</p:attrName>
                                        </p:attrNameLst>
                                      </p:cBhvr>
                                      <p:to>
                                        <p:strVal val="visible"/>
                                      </p:to>
                                    </p:set>
                                    <p:animEffect transition="in" filter="wipe(left)">
                                      <p:cBhvr>
                                        <p:cTn id="3621" dur="500"/>
                                        <p:tgtEl>
                                          <p:spTgt spid="1265"/>
                                        </p:tgtEl>
                                      </p:cBhvr>
                                    </p:animEffect>
                                  </p:childTnLst>
                                </p:cTn>
                              </p:par>
                              <p:par>
                                <p:cTn id="3622" presetID="10" presetClass="exit" presetSubtype="0" fill="hold" grpId="1" nodeType="withEffect">
                                  <p:stCondLst>
                                    <p:cond delay="0"/>
                                  </p:stCondLst>
                                  <p:childTnLst>
                                    <p:animEffect transition="out" filter="fade">
                                      <p:cBhvr>
                                        <p:cTn id="3623" dur="250"/>
                                        <p:tgtEl>
                                          <p:spTgt spid="1174"/>
                                        </p:tgtEl>
                                      </p:cBhvr>
                                    </p:animEffect>
                                    <p:set>
                                      <p:cBhvr>
                                        <p:cTn id="3624" dur="1" fill="hold">
                                          <p:stCondLst>
                                            <p:cond delay="249"/>
                                          </p:stCondLst>
                                        </p:cTn>
                                        <p:tgtEl>
                                          <p:spTgt spid="1174"/>
                                        </p:tgtEl>
                                        <p:attrNameLst>
                                          <p:attrName>style.visibility</p:attrName>
                                        </p:attrNameLst>
                                      </p:cBhvr>
                                      <p:to>
                                        <p:strVal val="hidden"/>
                                      </p:to>
                                    </p:set>
                                  </p:childTnLst>
                                </p:cTn>
                              </p:par>
                            </p:childTnLst>
                          </p:cTn>
                        </p:par>
                      </p:childTnLst>
                    </p:cTn>
                  </p:par>
                  <p:par>
                    <p:cTn id="3625" fill="hold">
                      <p:stCondLst>
                        <p:cond delay="indefinite"/>
                      </p:stCondLst>
                      <p:childTnLst>
                        <p:par>
                          <p:cTn id="3626" fill="hold">
                            <p:stCondLst>
                              <p:cond delay="0"/>
                            </p:stCondLst>
                            <p:childTnLst>
                              <p:par>
                                <p:cTn id="3627" presetID="10" presetClass="entr" presetSubtype="0" fill="hold" grpId="0" nodeType="clickEffect">
                                  <p:stCondLst>
                                    <p:cond delay="0"/>
                                  </p:stCondLst>
                                  <p:childTnLst>
                                    <p:set>
                                      <p:cBhvr>
                                        <p:cTn id="3628" dur="1" fill="hold">
                                          <p:stCondLst>
                                            <p:cond delay="0"/>
                                          </p:stCondLst>
                                        </p:cTn>
                                        <p:tgtEl>
                                          <p:spTgt spid="1176"/>
                                        </p:tgtEl>
                                        <p:attrNameLst>
                                          <p:attrName>style.visibility</p:attrName>
                                        </p:attrNameLst>
                                      </p:cBhvr>
                                      <p:to>
                                        <p:strVal val="visible"/>
                                      </p:to>
                                    </p:set>
                                    <p:animEffect transition="in" filter="fade">
                                      <p:cBhvr>
                                        <p:cTn id="3629" dur="250"/>
                                        <p:tgtEl>
                                          <p:spTgt spid="1176"/>
                                        </p:tgtEl>
                                      </p:cBhvr>
                                    </p:animEffect>
                                  </p:childTnLst>
                                </p:cTn>
                              </p:par>
                              <p:par>
                                <p:cTn id="3630" presetID="22" presetClass="entr" presetSubtype="8" fill="hold" grpId="0" nodeType="withEffect">
                                  <p:stCondLst>
                                    <p:cond delay="0"/>
                                  </p:stCondLst>
                                  <p:childTnLst>
                                    <p:set>
                                      <p:cBhvr>
                                        <p:cTn id="3631" dur="1" fill="hold">
                                          <p:stCondLst>
                                            <p:cond delay="0"/>
                                          </p:stCondLst>
                                        </p:cTn>
                                        <p:tgtEl>
                                          <p:spTgt spid="1266"/>
                                        </p:tgtEl>
                                        <p:attrNameLst>
                                          <p:attrName>style.visibility</p:attrName>
                                        </p:attrNameLst>
                                      </p:cBhvr>
                                      <p:to>
                                        <p:strVal val="visible"/>
                                      </p:to>
                                    </p:set>
                                    <p:animEffect transition="in" filter="wipe(left)">
                                      <p:cBhvr>
                                        <p:cTn id="3632" dur="500"/>
                                        <p:tgtEl>
                                          <p:spTgt spid="1266"/>
                                        </p:tgtEl>
                                      </p:cBhvr>
                                    </p:animEffect>
                                  </p:childTnLst>
                                </p:cTn>
                              </p:par>
                              <p:par>
                                <p:cTn id="3633" presetID="10" presetClass="exit" presetSubtype="0" fill="hold" grpId="1" nodeType="withEffect">
                                  <p:stCondLst>
                                    <p:cond delay="0"/>
                                  </p:stCondLst>
                                  <p:childTnLst>
                                    <p:animEffect transition="out" filter="fade">
                                      <p:cBhvr>
                                        <p:cTn id="3634" dur="250"/>
                                        <p:tgtEl>
                                          <p:spTgt spid="1175"/>
                                        </p:tgtEl>
                                      </p:cBhvr>
                                    </p:animEffect>
                                    <p:set>
                                      <p:cBhvr>
                                        <p:cTn id="3635" dur="1" fill="hold">
                                          <p:stCondLst>
                                            <p:cond delay="249"/>
                                          </p:stCondLst>
                                        </p:cTn>
                                        <p:tgtEl>
                                          <p:spTgt spid="1175"/>
                                        </p:tgtEl>
                                        <p:attrNameLst>
                                          <p:attrName>style.visibility</p:attrName>
                                        </p:attrNameLst>
                                      </p:cBhvr>
                                      <p:to>
                                        <p:strVal val="hidden"/>
                                      </p:to>
                                    </p:set>
                                  </p:childTnLst>
                                </p:cTn>
                              </p:par>
                            </p:childTnLst>
                          </p:cTn>
                        </p:par>
                      </p:childTnLst>
                    </p:cTn>
                  </p:par>
                  <p:par>
                    <p:cTn id="3636" fill="hold">
                      <p:stCondLst>
                        <p:cond delay="indefinite"/>
                      </p:stCondLst>
                      <p:childTnLst>
                        <p:par>
                          <p:cTn id="3637" fill="hold">
                            <p:stCondLst>
                              <p:cond delay="0"/>
                            </p:stCondLst>
                            <p:childTnLst>
                              <p:par>
                                <p:cTn id="3638" presetID="10" presetClass="entr" presetSubtype="0" fill="hold" grpId="0" nodeType="clickEffect">
                                  <p:stCondLst>
                                    <p:cond delay="0"/>
                                  </p:stCondLst>
                                  <p:childTnLst>
                                    <p:set>
                                      <p:cBhvr>
                                        <p:cTn id="3639" dur="1" fill="hold">
                                          <p:stCondLst>
                                            <p:cond delay="0"/>
                                          </p:stCondLst>
                                        </p:cTn>
                                        <p:tgtEl>
                                          <p:spTgt spid="1177"/>
                                        </p:tgtEl>
                                        <p:attrNameLst>
                                          <p:attrName>style.visibility</p:attrName>
                                        </p:attrNameLst>
                                      </p:cBhvr>
                                      <p:to>
                                        <p:strVal val="visible"/>
                                      </p:to>
                                    </p:set>
                                    <p:animEffect transition="in" filter="fade">
                                      <p:cBhvr>
                                        <p:cTn id="3640" dur="250"/>
                                        <p:tgtEl>
                                          <p:spTgt spid="1177"/>
                                        </p:tgtEl>
                                      </p:cBhvr>
                                    </p:animEffect>
                                  </p:childTnLst>
                                </p:cTn>
                              </p:par>
                              <p:par>
                                <p:cTn id="3641" presetID="22" presetClass="entr" presetSubtype="8" fill="hold" grpId="0" nodeType="withEffect">
                                  <p:stCondLst>
                                    <p:cond delay="0"/>
                                  </p:stCondLst>
                                  <p:childTnLst>
                                    <p:set>
                                      <p:cBhvr>
                                        <p:cTn id="3642" dur="1" fill="hold">
                                          <p:stCondLst>
                                            <p:cond delay="0"/>
                                          </p:stCondLst>
                                        </p:cTn>
                                        <p:tgtEl>
                                          <p:spTgt spid="1267"/>
                                        </p:tgtEl>
                                        <p:attrNameLst>
                                          <p:attrName>style.visibility</p:attrName>
                                        </p:attrNameLst>
                                      </p:cBhvr>
                                      <p:to>
                                        <p:strVal val="visible"/>
                                      </p:to>
                                    </p:set>
                                    <p:animEffect transition="in" filter="wipe(left)">
                                      <p:cBhvr>
                                        <p:cTn id="3643" dur="500"/>
                                        <p:tgtEl>
                                          <p:spTgt spid="1267"/>
                                        </p:tgtEl>
                                      </p:cBhvr>
                                    </p:animEffect>
                                  </p:childTnLst>
                                </p:cTn>
                              </p:par>
                              <p:par>
                                <p:cTn id="3644" presetID="10" presetClass="exit" presetSubtype="0" fill="hold" grpId="1" nodeType="withEffect">
                                  <p:stCondLst>
                                    <p:cond delay="0"/>
                                  </p:stCondLst>
                                  <p:childTnLst>
                                    <p:animEffect transition="out" filter="fade">
                                      <p:cBhvr>
                                        <p:cTn id="3645" dur="250"/>
                                        <p:tgtEl>
                                          <p:spTgt spid="1176"/>
                                        </p:tgtEl>
                                      </p:cBhvr>
                                    </p:animEffect>
                                    <p:set>
                                      <p:cBhvr>
                                        <p:cTn id="3646" dur="1" fill="hold">
                                          <p:stCondLst>
                                            <p:cond delay="249"/>
                                          </p:stCondLst>
                                        </p:cTn>
                                        <p:tgtEl>
                                          <p:spTgt spid="1176"/>
                                        </p:tgtEl>
                                        <p:attrNameLst>
                                          <p:attrName>style.visibility</p:attrName>
                                        </p:attrNameLst>
                                      </p:cBhvr>
                                      <p:to>
                                        <p:strVal val="hidden"/>
                                      </p:to>
                                    </p:set>
                                  </p:childTnLst>
                                </p:cTn>
                              </p:par>
                            </p:childTnLst>
                          </p:cTn>
                        </p:par>
                      </p:childTnLst>
                    </p:cTn>
                  </p:par>
                  <p:par>
                    <p:cTn id="3647" fill="hold">
                      <p:stCondLst>
                        <p:cond delay="indefinite"/>
                      </p:stCondLst>
                      <p:childTnLst>
                        <p:par>
                          <p:cTn id="3648" fill="hold">
                            <p:stCondLst>
                              <p:cond delay="0"/>
                            </p:stCondLst>
                            <p:childTnLst>
                              <p:par>
                                <p:cTn id="3649" presetID="10" presetClass="entr" presetSubtype="0" fill="hold" grpId="0" nodeType="clickEffect">
                                  <p:stCondLst>
                                    <p:cond delay="0"/>
                                  </p:stCondLst>
                                  <p:childTnLst>
                                    <p:set>
                                      <p:cBhvr>
                                        <p:cTn id="3650" dur="1" fill="hold">
                                          <p:stCondLst>
                                            <p:cond delay="0"/>
                                          </p:stCondLst>
                                        </p:cTn>
                                        <p:tgtEl>
                                          <p:spTgt spid="1178"/>
                                        </p:tgtEl>
                                        <p:attrNameLst>
                                          <p:attrName>style.visibility</p:attrName>
                                        </p:attrNameLst>
                                      </p:cBhvr>
                                      <p:to>
                                        <p:strVal val="visible"/>
                                      </p:to>
                                    </p:set>
                                    <p:animEffect transition="in" filter="fade">
                                      <p:cBhvr>
                                        <p:cTn id="3651" dur="250"/>
                                        <p:tgtEl>
                                          <p:spTgt spid="1178"/>
                                        </p:tgtEl>
                                      </p:cBhvr>
                                    </p:animEffect>
                                  </p:childTnLst>
                                </p:cTn>
                              </p:par>
                              <p:par>
                                <p:cTn id="3652" presetID="22" presetClass="entr" presetSubtype="8" fill="hold" grpId="0" nodeType="withEffect">
                                  <p:stCondLst>
                                    <p:cond delay="0"/>
                                  </p:stCondLst>
                                  <p:childTnLst>
                                    <p:set>
                                      <p:cBhvr>
                                        <p:cTn id="3653" dur="1" fill="hold">
                                          <p:stCondLst>
                                            <p:cond delay="0"/>
                                          </p:stCondLst>
                                        </p:cTn>
                                        <p:tgtEl>
                                          <p:spTgt spid="1268"/>
                                        </p:tgtEl>
                                        <p:attrNameLst>
                                          <p:attrName>style.visibility</p:attrName>
                                        </p:attrNameLst>
                                      </p:cBhvr>
                                      <p:to>
                                        <p:strVal val="visible"/>
                                      </p:to>
                                    </p:set>
                                    <p:animEffect transition="in" filter="wipe(left)">
                                      <p:cBhvr>
                                        <p:cTn id="3654" dur="500"/>
                                        <p:tgtEl>
                                          <p:spTgt spid="1268"/>
                                        </p:tgtEl>
                                      </p:cBhvr>
                                    </p:animEffect>
                                  </p:childTnLst>
                                </p:cTn>
                              </p:par>
                              <p:par>
                                <p:cTn id="3655" presetID="10" presetClass="exit" presetSubtype="0" fill="hold" grpId="1" nodeType="withEffect">
                                  <p:stCondLst>
                                    <p:cond delay="0"/>
                                  </p:stCondLst>
                                  <p:childTnLst>
                                    <p:animEffect transition="out" filter="fade">
                                      <p:cBhvr>
                                        <p:cTn id="3656" dur="250"/>
                                        <p:tgtEl>
                                          <p:spTgt spid="1177"/>
                                        </p:tgtEl>
                                      </p:cBhvr>
                                    </p:animEffect>
                                    <p:set>
                                      <p:cBhvr>
                                        <p:cTn id="3657" dur="1" fill="hold">
                                          <p:stCondLst>
                                            <p:cond delay="249"/>
                                          </p:stCondLst>
                                        </p:cTn>
                                        <p:tgtEl>
                                          <p:spTgt spid="1177"/>
                                        </p:tgtEl>
                                        <p:attrNameLst>
                                          <p:attrName>style.visibility</p:attrName>
                                        </p:attrNameLst>
                                      </p:cBhvr>
                                      <p:to>
                                        <p:strVal val="hidden"/>
                                      </p:to>
                                    </p:set>
                                  </p:childTnLst>
                                </p:cTn>
                              </p:par>
                            </p:childTnLst>
                          </p:cTn>
                        </p:par>
                      </p:childTnLst>
                    </p:cTn>
                  </p:par>
                  <p:par>
                    <p:cTn id="3658" fill="hold">
                      <p:stCondLst>
                        <p:cond delay="indefinite"/>
                      </p:stCondLst>
                      <p:childTnLst>
                        <p:par>
                          <p:cTn id="3659" fill="hold">
                            <p:stCondLst>
                              <p:cond delay="0"/>
                            </p:stCondLst>
                            <p:childTnLst>
                              <p:par>
                                <p:cTn id="3660" presetID="10" presetClass="entr" presetSubtype="0" fill="hold" grpId="0" nodeType="clickEffect">
                                  <p:stCondLst>
                                    <p:cond delay="0"/>
                                  </p:stCondLst>
                                  <p:childTnLst>
                                    <p:set>
                                      <p:cBhvr>
                                        <p:cTn id="3661" dur="1" fill="hold">
                                          <p:stCondLst>
                                            <p:cond delay="0"/>
                                          </p:stCondLst>
                                        </p:cTn>
                                        <p:tgtEl>
                                          <p:spTgt spid="1179"/>
                                        </p:tgtEl>
                                        <p:attrNameLst>
                                          <p:attrName>style.visibility</p:attrName>
                                        </p:attrNameLst>
                                      </p:cBhvr>
                                      <p:to>
                                        <p:strVal val="visible"/>
                                      </p:to>
                                    </p:set>
                                    <p:animEffect transition="in" filter="fade">
                                      <p:cBhvr>
                                        <p:cTn id="3662" dur="250"/>
                                        <p:tgtEl>
                                          <p:spTgt spid="1179"/>
                                        </p:tgtEl>
                                      </p:cBhvr>
                                    </p:animEffect>
                                  </p:childTnLst>
                                </p:cTn>
                              </p:par>
                              <p:par>
                                <p:cTn id="3663" presetID="22" presetClass="entr" presetSubtype="8" fill="hold" grpId="0" nodeType="withEffect">
                                  <p:stCondLst>
                                    <p:cond delay="0"/>
                                  </p:stCondLst>
                                  <p:childTnLst>
                                    <p:set>
                                      <p:cBhvr>
                                        <p:cTn id="3664" dur="1" fill="hold">
                                          <p:stCondLst>
                                            <p:cond delay="0"/>
                                          </p:stCondLst>
                                        </p:cTn>
                                        <p:tgtEl>
                                          <p:spTgt spid="1269"/>
                                        </p:tgtEl>
                                        <p:attrNameLst>
                                          <p:attrName>style.visibility</p:attrName>
                                        </p:attrNameLst>
                                      </p:cBhvr>
                                      <p:to>
                                        <p:strVal val="visible"/>
                                      </p:to>
                                    </p:set>
                                    <p:animEffect transition="in" filter="wipe(left)">
                                      <p:cBhvr>
                                        <p:cTn id="3665" dur="500"/>
                                        <p:tgtEl>
                                          <p:spTgt spid="1269"/>
                                        </p:tgtEl>
                                      </p:cBhvr>
                                    </p:animEffect>
                                  </p:childTnLst>
                                </p:cTn>
                              </p:par>
                              <p:par>
                                <p:cTn id="3666" presetID="10" presetClass="exit" presetSubtype="0" fill="hold" grpId="1" nodeType="withEffect">
                                  <p:stCondLst>
                                    <p:cond delay="0"/>
                                  </p:stCondLst>
                                  <p:childTnLst>
                                    <p:animEffect transition="out" filter="fade">
                                      <p:cBhvr>
                                        <p:cTn id="3667" dur="250"/>
                                        <p:tgtEl>
                                          <p:spTgt spid="1178"/>
                                        </p:tgtEl>
                                      </p:cBhvr>
                                    </p:animEffect>
                                    <p:set>
                                      <p:cBhvr>
                                        <p:cTn id="3668" dur="1" fill="hold">
                                          <p:stCondLst>
                                            <p:cond delay="249"/>
                                          </p:stCondLst>
                                        </p:cTn>
                                        <p:tgtEl>
                                          <p:spTgt spid="1178"/>
                                        </p:tgtEl>
                                        <p:attrNameLst>
                                          <p:attrName>style.visibility</p:attrName>
                                        </p:attrNameLst>
                                      </p:cBhvr>
                                      <p:to>
                                        <p:strVal val="hidden"/>
                                      </p:to>
                                    </p:set>
                                  </p:childTnLst>
                                </p:cTn>
                              </p:par>
                            </p:childTnLst>
                          </p:cTn>
                        </p:par>
                      </p:childTnLst>
                    </p:cTn>
                  </p:par>
                  <p:par>
                    <p:cTn id="3669" fill="hold">
                      <p:stCondLst>
                        <p:cond delay="indefinite"/>
                      </p:stCondLst>
                      <p:childTnLst>
                        <p:par>
                          <p:cTn id="3670" fill="hold">
                            <p:stCondLst>
                              <p:cond delay="0"/>
                            </p:stCondLst>
                            <p:childTnLst>
                              <p:par>
                                <p:cTn id="3671" presetID="10" presetClass="entr" presetSubtype="0" fill="hold" grpId="0" nodeType="clickEffect">
                                  <p:stCondLst>
                                    <p:cond delay="0"/>
                                  </p:stCondLst>
                                  <p:childTnLst>
                                    <p:set>
                                      <p:cBhvr>
                                        <p:cTn id="3672" dur="1" fill="hold">
                                          <p:stCondLst>
                                            <p:cond delay="0"/>
                                          </p:stCondLst>
                                        </p:cTn>
                                        <p:tgtEl>
                                          <p:spTgt spid="1180"/>
                                        </p:tgtEl>
                                        <p:attrNameLst>
                                          <p:attrName>style.visibility</p:attrName>
                                        </p:attrNameLst>
                                      </p:cBhvr>
                                      <p:to>
                                        <p:strVal val="visible"/>
                                      </p:to>
                                    </p:set>
                                    <p:animEffect transition="in" filter="fade">
                                      <p:cBhvr>
                                        <p:cTn id="3673" dur="250"/>
                                        <p:tgtEl>
                                          <p:spTgt spid="1180"/>
                                        </p:tgtEl>
                                      </p:cBhvr>
                                    </p:animEffect>
                                  </p:childTnLst>
                                </p:cTn>
                              </p:par>
                              <p:par>
                                <p:cTn id="3674" presetID="22" presetClass="entr" presetSubtype="8" fill="hold" grpId="0" nodeType="withEffect">
                                  <p:stCondLst>
                                    <p:cond delay="0"/>
                                  </p:stCondLst>
                                  <p:childTnLst>
                                    <p:set>
                                      <p:cBhvr>
                                        <p:cTn id="3675" dur="1" fill="hold">
                                          <p:stCondLst>
                                            <p:cond delay="0"/>
                                          </p:stCondLst>
                                        </p:cTn>
                                        <p:tgtEl>
                                          <p:spTgt spid="1270"/>
                                        </p:tgtEl>
                                        <p:attrNameLst>
                                          <p:attrName>style.visibility</p:attrName>
                                        </p:attrNameLst>
                                      </p:cBhvr>
                                      <p:to>
                                        <p:strVal val="visible"/>
                                      </p:to>
                                    </p:set>
                                    <p:animEffect transition="in" filter="wipe(left)">
                                      <p:cBhvr>
                                        <p:cTn id="3676" dur="500"/>
                                        <p:tgtEl>
                                          <p:spTgt spid="1270"/>
                                        </p:tgtEl>
                                      </p:cBhvr>
                                    </p:animEffect>
                                  </p:childTnLst>
                                </p:cTn>
                              </p:par>
                              <p:par>
                                <p:cTn id="3677" presetID="10" presetClass="exit" presetSubtype="0" fill="hold" grpId="1" nodeType="withEffect">
                                  <p:stCondLst>
                                    <p:cond delay="0"/>
                                  </p:stCondLst>
                                  <p:childTnLst>
                                    <p:animEffect transition="out" filter="fade">
                                      <p:cBhvr>
                                        <p:cTn id="3678" dur="250"/>
                                        <p:tgtEl>
                                          <p:spTgt spid="1179"/>
                                        </p:tgtEl>
                                      </p:cBhvr>
                                    </p:animEffect>
                                    <p:set>
                                      <p:cBhvr>
                                        <p:cTn id="3679" dur="1" fill="hold">
                                          <p:stCondLst>
                                            <p:cond delay="249"/>
                                          </p:stCondLst>
                                        </p:cTn>
                                        <p:tgtEl>
                                          <p:spTgt spid="1179"/>
                                        </p:tgtEl>
                                        <p:attrNameLst>
                                          <p:attrName>style.visibility</p:attrName>
                                        </p:attrNameLst>
                                      </p:cBhvr>
                                      <p:to>
                                        <p:strVal val="hidden"/>
                                      </p:to>
                                    </p:set>
                                  </p:childTnLst>
                                </p:cTn>
                              </p:par>
                            </p:childTnLst>
                          </p:cTn>
                        </p:par>
                      </p:childTnLst>
                    </p:cTn>
                  </p:par>
                  <p:par>
                    <p:cTn id="3680" fill="hold">
                      <p:stCondLst>
                        <p:cond delay="indefinite"/>
                      </p:stCondLst>
                      <p:childTnLst>
                        <p:par>
                          <p:cTn id="3681" fill="hold">
                            <p:stCondLst>
                              <p:cond delay="0"/>
                            </p:stCondLst>
                            <p:childTnLst>
                              <p:par>
                                <p:cTn id="3682" presetID="10" presetClass="entr" presetSubtype="0" fill="hold" grpId="0" nodeType="clickEffect">
                                  <p:stCondLst>
                                    <p:cond delay="0"/>
                                  </p:stCondLst>
                                  <p:childTnLst>
                                    <p:set>
                                      <p:cBhvr>
                                        <p:cTn id="3683" dur="1" fill="hold">
                                          <p:stCondLst>
                                            <p:cond delay="0"/>
                                          </p:stCondLst>
                                        </p:cTn>
                                        <p:tgtEl>
                                          <p:spTgt spid="1181"/>
                                        </p:tgtEl>
                                        <p:attrNameLst>
                                          <p:attrName>style.visibility</p:attrName>
                                        </p:attrNameLst>
                                      </p:cBhvr>
                                      <p:to>
                                        <p:strVal val="visible"/>
                                      </p:to>
                                    </p:set>
                                    <p:animEffect transition="in" filter="fade">
                                      <p:cBhvr>
                                        <p:cTn id="3684" dur="250"/>
                                        <p:tgtEl>
                                          <p:spTgt spid="1181"/>
                                        </p:tgtEl>
                                      </p:cBhvr>
                                    </p:animEffect>
                                  </p:childTnLst>
                                </p:cTn>
                              </p:par>
                              <p:par>
                                <p:cTn id="3685" presetID="22" presetClass="entr" presetSubtype="8" fill="hold" grpId="0" nodeType="withEffect">
                                  <p:stCondLst>
                                    <p:cond delay="0"/>
                                  </p:stCondLst>
                                  <p:childTnLst>
                                    <p:set>
                                      <p:cBhvr>
                                        <p:cTn id="3686" dur="1" fill="hold">
                                          <p:stCondLst>
                                            <p:cond delay="0"/>
                                          </p:stCondLst>
                                        </p:cTn>
                                        <p:tgtEl>
                                          <p:spTgt spid="1271"/>
                                        </p:tgtEl>
                                        <p:attrNameLst>
                                          <p:attrName>style.visibility</p:attrName>
                                        </p:attrNameLst>
                                      </p:cBhvr>
                                      <p:to>
                                        <p:strVal val="visible"/>
                                      </p:to>
                                    </p:set>
                                    <p:animEffect transition="in" filter="wipe(left)">
                                      <p:cBhvr>
                                        <p:cTn id="3687" dur="500"/>
                                        <p:tgtEl>
                                          <p:spTgt spid="1271"/>
                                        </p:tgtEl>
                                      </p:cBhvr>
                                    </p:animEffect>
                                  </p:childTnLst>
                                </p:cTn>
                              </p:par>
                              <p:par>
                                <p:cTn id="3688" presetID="10" presetClass="exit" presetSubtype="0" fill="hold" grpId="1" nodeType="withEffect">
                                  <p:stCondLst>
                                    <p:cond delay="0"/>
                                  </p:stCondLst>
                                  <p:childTnLst>
                                    <p:animEffect transition="out" filter="fade">
                                      <p:cBhvr>
                                        <p:cTn id="3689" dur="250"/>
                                        <p:tgtEl>
                                          <p:spTgt spid="1180"/>
                                        </p:tgtEl>
                                      </p:cBhvr>
                                    </p:animEffect>
                                    <p:set>
                                      <p:cBhvr>
                                        <p:cTn id="3690" dur="1" fill="hold">
                                          <p:stCondLst>
                                            <p:cond delay="249"/>
                                          </p:stCondLst>
                                        </p:cTn>
                                        <p:tgtEl>
                                          <p:spTgt spid="1180"/>
                                        </p:tgtEl>
                                        <p:attrNameLst>
                                          <p:attrName>style.visibility</p:attrName>
                                        </p:attrNameLst>
                                      </p:cBhvr>
                                      <p:to>
                                        <p:strVal val="hidden"/>
                                      </p:to>
                                    </p:set>
                                  </p:childTnLst>
                                </p:cTn>
                              </p:par>
                            </p:childTnLst>
                          </p:cTn>
                        </p:par>
                      </p:childTnLst>
                    </p:cTn>
                  </p:par>
                  <p:par>
                    <p:cTn id="3691" fill="hold">
                      <p:stCondLst>
                        <p:cond delay="indefinite"/>
                      </p:stCondLst>
                      <p:childTnLst>
                        <p:par>
                          <p:cTn id="3692" fill="hold">
                            <p:stCondLst>
                              <p:cond delay="0"/>
                            </p:stCondLst>
                            <p:childTnLst>
                              <p:par>
                                <p:cTn id="3693" presetID="10" presetClass="entr" presetSubtype="0" fill="hold" grpId="0" nodeType="clickEffect">
                                  <p:stCondLst>
                                    <p:cond delay="0"/>
                                  </p:stCondLst>
                                  <p:childTnLst>
                                    <p:set>
                                      <p:cBhvr>
                                        <p:cTn id="3694" dur="1" fill="hold">
                                          <p:stCondLst>
                                            <p:cond delay="0"/>
                                          </p:stCondLst>
                                        </p:cTn>
                                        <p:tgtEl>
                                          <p:spTgt spid="1182"/>
                                        </p:tgtEl>
                                        <p:attrNameLst>
                                          <p:attrName>style.visibility</p:attrName>
                                        </p:attrNameLst>
                                      </p:cBhvr>
                                      <p:to>
                                        <p:strVal val="visible"/>
                                      </p:to>
                                    </p:set>
                                    <p:animEffect transition="in" filter="fade">
                                      <p:cBhvr>
                                        <p:cTn id="3695" dur="250"/>
                                        <p:tgtEl>
                                          <p:spTgt spid="1182"/>
                                        </p:tgtEl>
                                      </p:cBhvr>
                                    </p:animEffect>
                                  </p:childTnLst>
                                </p:cTn>
                              </p:par>
                              <p:par>
                                <p:cTn id="3696" presetID="22" presetClass="entr" presetSubtype="8" fill="hold" grpId="0" nodeType="withEffect">
                                  <p:stCondLst>
                                    <p:cond delay="0"/>
                                  </p:stCondLst>
                                  <p:childTnLst>
                                    <p:set>
                                      <p:cBhvr>
                                        <p:cTn id="3697" dur="1" fill="hold">
                                          <p:stCondLst>
                                            <p:cond delay="0"/>
                                          </p:stCondLst>
                                        </p:cTn>
                                        <p:tgtEl>
                                          <p:spTgt spid="1272"/>
                                        </p:tgtEl>
                                        <p:attrNameLst>
                                          <p:attrName>style.visibility</p:attrName>
                                        </p:attrNameLst>
                                      </p:cBhvr>
                                      <p:to>
                                        <p:strVal val="visible"/>
                                      </p:to>
                                    </p:set>
                                    <p:animEffect transition="in" filter="wipe(left)">
                                      <p:cBhvr>
                                        <p:cTn id="3698" dur="500"/>
                                        <p:tgtEl>
                                          <p:spTgt spid="1272"/>
                                        </p:tgtEl>
                                      </p:cBhvr>
                                    </p:animEffect>
                                  </p:childTnLst>
                                </p:cTn>
                              </p:par>
                              <p:par>
                                <p:cTn id="3699" presetID="10" presetClass="exit" presetSubtype="0" fill="hold" grpId="1" nodeType="withEffect">
                                  <p:stCondLst>
                                    <p:cond delay="0"/>
                                  </p:stCondLst>
                                  <p:childTnLst>
                                    <p:animEffect transition="out" filter="fade">
                                      <p:cBhvr>
                                        <p:cTn id="3700" dur="250"/>
                                        <p:tgtEl>
                                          <p:spTgt spid="1181"/>
                                        </p:tgtEl>
                                      </p:cBhvr>
                                    </p:animEffect>
                                    <p:set>
                                      <p:cBhvr>
                                        <p:cTn id="3701" dur="1" fill="hold">
                                          <p:stCondLst>
                                            <p:cond delay="249"/>
                                          </p:stCondLst>
                                        </p:cTn>
                                        <p:tgtEl>
                                          <p:spTgt spid="1181"/>
                                        </p:tgtEl>
                                        <p:attrNameLst>
                                          <p:attrName>style.visibility</p:attrName>
                                        </p:attrNameLst>
                                      </p:cBhvr>
                                      <p:to>
                                        <p:strVal val="hidden"/>
                                      </p:to>
                                    </p:set>
                                  </p:childTnLst>
                                </p:cTn>
                              </p:par>
                            </p:childTnLst>
                          </p:cTn>
                        </p:par>
                      </p:childTnLst>
                    </p:cTn>
                  </p:par>
                  <p:par>
                    <p:cTn id="3702" fill="hold">
                      <p:stCondLst>
                        <p:cond delay="indefinite"/>
                      </p:stCondLst>
                      <p:childTnLst>
                        <p:par>
                          <p:cTn id="3703" fill="hold">
                            <p:stCondLst>
                              <p:cond delay="0"/>
                            </p:stCondLst>
                            <p:childTnLst>
                              <p:par>
                                <p:cTn id="3704" presetID="10" presetClass="entr" presetSubtype="0" fill="hold" grpId="0" nodeType="clickEffect">
                                  <p:stCondLst>
                                    <p:cond delay="0"/>
                                  </p:stCondLst>
                                  <p:childTnLst>
                                    <p:set>
                                      <p:cBhvr>
                                        <p:cTn id="3705" dur="1" fill="hold">
                                          <p:stCondLst>
                                            <p:cond delay="0"/>
                                          </p:stCondLst>
                                        </p:cTn>
                                        <p:tgtEl>
                                          <p:spTgt spid="1183"/>
                                        </p:tgtEl>
                                        <p:attrNameLst>
                                          <p:attrName>style.visibility</p:attrName>
                                        </p:attrNameLst>
                                      </p:cBhvr>
                                      <p:to>
                                        <p:strVal val="visible"/>
                                      </p:to>
                                    </p:set>
                                    <p:animEffect transition="in" filter="fade">
                                      <p:cBhvr>
                                        <p:cTn id="3706" dur="250"/>
                                        <p:tgtEl>
                                          <p:spTgt spid="1183"/>
                                        </p:tgtEl>
                                      </p:cBhvr>
                                    </p:animEffect>
                                  </p:childTnLst>
                                </p:cTn>
                              </p:par>
                              <p:par>
                                <p:cTn id="3707" presetID="22" presetClass="entr" presetSubtype="8" fill="hold" grpId="0" nodeType="withEffect">
                                  <p:stCondLst>
                                    <p:cond delay="0"/>
                                  </p:stCondLst>
                                  <p:childTnLst>
                                    <p:set>
                                      <p:cBhvr>
                                        <p:cTn id="3708" dur="1" fill="hold">
                                          <p:stCondLst>
                                            <p:cond delay="0"/>
                                          </p:stCondLst>
                                        </p:cTn>
                                        <p:tgtEl>
                                          <p:spTgt spid="1273"/>
                                        </p:tgtEl>
                                        <p:attrNameLst>
                                          <p:attrName>style.visibility</p:attrName>
                                        </p:attrNameLst>
                                      </p:cBhvr>
                                      <p:to>
                                        <p:strVal val="visible"/>
                                      </p:to>
                                    </p:set>
                                    <p:animEffect transition="in" filter="wipe(left)">
                                      <p:cBhvr>
                                        <p:cTn id="3709" dur="500"/>
                                        <p:tgtEl>
                                          <p:spTgt spid="1273"/>
                                        </p:tgtEl>
                                      </p:cBhvr>
                                    </p:animEffect>
                                  </p:childTnLst>
                                </p:cTn>
                              </p:par>
                              <p:par>
                                <p:cTn id="3710" presetID="10" presetClass="exit" presetSubtype="0" fill="hold" grpId="1" nodeType="withEffect">
                                  <p:stCondLst>
                                    <p:cond delay="0"/>
                                  </p:stCondLst>
                                  <p:childTnLst>
                                    <p:animEffect transition="out" filter="fade">
                                      <p:cBhvr>
                                        <p:cTn id="3711" dur="250"/>
                                        <p:tgtEl>
                                          <p:spTgt spid="1182"/>
                                        </p:tgtEl>
                                      </p:cBhvr>
                                    </p:animEffect>
                                    <p:set>
                                      <p:cBhvr>
                                        <p:cTn id="3712" dur="1" fill="hold">
                                          <p:stCondLst>
                                            <p:cond delay="249"/>
                                          </p:stCondLst>
                                        </p:cTn>
                                        <p:tgtEl>
                                          <p:spTgt spid="1182"/>
                                        </p:tgtEl>
                                        <p:attrNameLst>
                                          <p:attrName>style.visibility</p:attrName>
                                        </p:attrNameLst>
                                      </p:cBhvr>
                                      <p:to>
                                        <p:strVal val="hidden"/>
                                      </p:to>
                                    </p:set>
                                  </p:childTnLst>
                                </p:cTn>
                              </p:par>
                            </p:childTnLst>
                          </p:cTn>
                        </p:par>
                      </p:childTnLst>
                    </p:cTn>
                  </p:par>
                  <p:par>
                    <p:cTn id="3713" fill="hold">
                      <p:stCondLst>
                        <p:cond delay="indefinite"/>
                      </p:stCondLst>
                      <p:childTnLst>
                        <p:par>
                          <p:cTn id="3714" fill="hold">
                            <p:stCondLst>
                              <p:cond delay="0"/>
                            </p:stCondLst>
                            <p:childTnLst>
                              <p:par>
                                <p:cTn id="3715" presetID="10" presetClass="entr" presetSubtype="0" fill="hold" grpId="0" nodeType="clickEffect">
                                  <p:stCondLst>
                                    <p:cond delay="0"/>
                                  </p:stCondLst>
                                  <p:childTnLst>
                                    <p:set>
                                      <p:cBhvr>
                                        <p:cTn id="3716" dur="1" fill="hold">
                                          <p:stCondLst>
                                            <p:cond delay="0"/>
                                          </p:stCondLst>
                                        </p:cTn>
                                        <p:tgtEl>
                                          <p:spTgt spid="1184"/>
                                        </p:tgtEl>
                                        <p:attrNameLst>
                                          <p:attrName>style.visibility</p:attrName>
                                        </p:attrNameLst>
                                      </p:cBhvr>
                                      <p:to>
                                        <p:strVal val="visible"/>
                                      </p:to>
                                    </p:set>
                                    <p:animEffect transition="in" filter="fade">
                                      <p:cBhvr>
                                        <p:cTn id="3717" dur="250"/>
                                        <p:tgtEl>
                                          <p:spTgt spid="1184"/>
                                        </p:tgtEl>
                                      </p:cBhvr>
                                    </p:animEffect>
                                  </p:childTnLst>
                                </p:cTn>
                              </p:par>
                              <p:par>
                                <p:cTn id="3718" presetID="22" presetClass="entr" presetSubtype="8" fill="hold" grpId="0" nodeType="withEffect">
                                  <p:stCondLst>
                                    <p:cond delay="0"/>
                                  </p:stCondLst>
                                  <p:childTnLst>
                                    <p:set>
                                      <p:cBhvr>
                                        <p:cTn id="3719" dur="1" fill="hold">
                                          <p:stCondLst>
                                            <p:cond delay="0"/>
                                          </p:stCondLst>
                                        </p:cTn>
                                        <p:tgtEl>
                                          <p:spTgt spid="1274"/>
                                        </p:tgtEl>
                                        <p:attrNameLst>
                                          <p:attrName>style.visibility</p:attrName>
                                        </p:attrNameLst>
                                      </p:cBhvr>
                                      <p:to>
                                        <p:strVal val="visible"/>
                                      </p:to>
                                    </p:set>
                                    <p:animEffect transition="in" filter="wipe(left)">
                                      <p:cBhvr>
                                        <p:cTn id="3720" dur="500"/>
                                        <p:tgtEl>
                                          <p:spTgt spid="1274"/>
                                        </p:tgtEl>
                                      </p:cBhvr>
                                    </p:animEffect>
                                  </p:childTnLst>
                                </p:cTn>
                              </p:par>
                              <p:par>
                                <p:cTn id="3721" presetID="10" presetClass="exit" presetSubtype="0" fill="hold" grpId="1" nodeType="withEffect">
                                  <p:stCondLst>
                                    <p:cond delay="0"/>
                                  </p:stCondLst>
                                  <p:childTnLst>
                                    <p:animEffect transition="out" filter="fade">
                                      <p:cBhvr>
                                        <p:cTn id="3722" dur="250"/>
                                        <p:tgtEl>
                                          <p:spTgt spid="1183"/>
                                        </p:tgtEl>
                                      </p:cBhvr>
                                    </p:animEffect>
                                    <p:set>
                                      <p:cBhvr>
                                        <p:cTn id="3723" dur="1" fill="hold">
                                          <p:stCondLst>
                                            <p:cond delay="249"/>
                                          </p:stCondLst>
                                        </p:cTn>
                                        <p:tgtEl>
                                          <p:spTgt spid="1183"/>
                                        </p:tgtEl>
                                        <p:attrNameLst>
                                          <p:attrName>style.visibility</p:attrName>
                                        </p:attrNameLst>
                                      </p:cBhvr>
                                      <p:to>
                                        <p:strVal val="hidden"/>
                                      </p:to>
                                    </p:set>
                                  </p:childTnLst>
                                </p:cTn>
                              </p:par>
                            </p:childTnLst>
                          </p:cTn>
                        </p:par>
                      </p:childTnLst>
                    </p:cTn>
                  </p:par>
                  <p:par>
                    <p:cTn id="3724" fill="hold">
                      <p:stCondLst>
                        <p:cond delay="indefinite"/>
                      </p:stCondLst>
                      <p:childTnLst>
                        <p:par>
                          <p:cTn id="3725" fill="hold">
                            <p:stCondLst>
                              <p:cond delay="0"/>
                            </p:stCondLst>
                            <p:childTnLst>
                              <p:par>
                                <p:cTn id="3726" presetID="10" presetClass="entr" presetSubtype="0" fill="hold" grpId="0" nodeType="clickEffect">
                                  <p:stCondLst>
                                    <p:cond delay="0"/>
                                  </p:stCondLst>
                                  <p:childTnLst>
                                    <p:set>
                                      <p:cBhvr>
                                        <p:cTn id="3727" dur="1" fill="hold">
                                          <p:stCondLst>
                                            <p:cond delay="0"/>
                                          </p:stCondLst>
                                        </p:cTn>
                                        <p:tgtEl>
                                          <p:spTgt spid="1185"/>
                                        </p:tgtEl>
                                        <p:attrNameLst>
                                          <p:attrName>style.visibility</p:attrName>
                                        </p:attrNameLst>
                                      </p:cBhvr>
                                      <p:to>
                                        <p:strVal val="visible"/>
                                      </p:to>
                                    </p:set>
                                    <p:animEffect transition="in" filter="fade">
                                      <p:cBhvr>
                                        <p:cTn id="3728" dur="250"/>
                                        <p:tgtEl>
                                          <p:spTgt spid="1185"/>
                                        </p:tgtEl>
                                      </p:cBhvr>
                                    </p:animEffect>
                                  </p:childTnLst>
                                </p:cTn>
                              </p:par>
                              <p:par>
                                <p:cTn id="3729" presetID="22" presetClass="entr" presetSubtype="8" fill="hold" grpId="0" nodeType="withEffect">
                                  <p:stCondLst>
                                    <p:cond delay="0"/>
                                  </p:stCondLst>
                                  <p:childTnLst>
                                    <p:set>
                                      <p:cBhvr>
                                        <p:cTn id="3730" dur="1" fill="hold">
                                          <p:stCondLst>
                                            <p:cond delay="0"/>
                                          </p:stCondLst>
                                        </p:cTn>
                                        <p:tgtEl>
                                          <p:spTgt spid="1275"/>
                                        </p:tgtEl>
                                        <p:attrNameLst>
                                          <p:attrName>style.visibility</p:attrName>
                                        </p:attrNameLst>
                                      </p:cBhvr>
                                      <p:to>
                                        <p:strVal val="visible"/>
                                      </p:to>
                                    </p:set>
                                    <p:animEffect transition="in" filter="wipe(left)">
                                      <p:cBhvr>
                                        <p:cTn id="3731" dur="500"/>
                                        <p:tgtEl>
                                          <p:spTgt spid="1275"/>
                                        </p:tgtEl>
                                      </p:cBhvr>
                                    </p:animEffect>
                                  </p:childTnLst>
                                </p:cTn>
                              </p:par>
                              <p:par>
                                <p:cTn id="3732" presetID="10" presetClass="exit" presetSubtype="0" fill="hold" grpId="1" nodeType="withEffect">
                                  <p:stCondLst>
                                    <p:cond delay="0"/>
                                  </p:stCondLst>
                                  <p:childTnLst>
                                    <p:animEffect transition="out" filter="fade">
                                      <p:cBhvr>
                                        <p:cTn id="3733" dur="250"/>
                                        <p:tgtEl>
                                          <p:spTgt spid="1184"/>
                                        </p:tgtEl>
                                      </p:cBhvr>
                                    </p:animEffect>
                                    <p:set>
                                      <p:cBhvr>
                                        <p:cTn id="3734" dur="1" fill="hold">
                                          <p:stCondLst>
                                            <p:cond delay="249"/>
                                          </p:stCondLst>
                                        </p:cTn>
                                        <p:tgtEl>
                                          <p:spTgt spid="1184"/>
                                        </p:tgtEl>
                                        <p:attrNameLst>
                                          <p:attrName>style.visibility</p:attrName>
                                        </p:attrNameLst>
                                      </p:cBhvr>
                                      <p:to>
                                        <p:strVal val="hidden"/>
                                      </p:to>
                                    </p:set>
                                  </p:childTnLst>
                                </p:cTn>
                              </p:par>
                            </p:childTnLst>
                          </p:cTn>
                        </p:par>
                      </p:childTnLst>
                    </p:cTn>
                  </p:par>
                  <p:par>
                    <p:cTn id="3735" fill="hold">
                      <p:stCondLst>
                        <p:cond delay="indefinite"/>
                      </p:stCondLst>
                      <p:childTnLst>
                        <p:par>
                          <p:cTn id="3736" fill="hold">
                            <p:stCondLst>
                              <p:cond delay="0"/>
                            </p:stCondLst>
                            <p:childTnLst>
                              <p:par>
                                <p:cTn id="3737" presetID="10" presetClass="entr" presetSubtype="0" fill="hold" grpId="0" nodeType="clickEffect">
                                  <p:stCondLst>
                                    <p:cond delay="0"/>
                                  </p:stCondLst>
                                  <p:childTnLst>
                                    <p:set>
                                      <p:cBhvr>
                                        <p:cTn id="3738" dur="1" fill="hold">
                                          <p:stCondLst>
                                            <p:cond delay="0"/>
                                          </p:stCondLst>
                                        </p:cTn>
                                        <p:tgtEl>
                                          <p:spTgt spid="1186"/>
                                        </p:tgtEl>
                                        <p:attrNameLst>
                                          <p:attrName>style.visibility</p:attrName>
                                        </p:attrNameLst>
                                      </p:cBhvr>
                                      <p:to>
                                        <p:strVal val="visible"/>
                                      </p:to>
                                    </p:set>
                                    <p:animEffect transition="in" filter="fade">
                                      <p:cBhvr>
                                        <p:cTn id="3739" dur="250"/>
                                        <p:tgtEl>
                                          <p:spTgt spid="1186"/>
                                        </p:tgtEl>
                                      </p:cBhvr>
                                    </p:animEffect>
                                  </p:childTnLst>
                                </p:cTn>
                              </p:par>
                              <p:par>
                                <p:cTn id="3740" presetID="22" presetClass="entr" presetSubtype="8" fill="hold" grpId="0" nodeType="withEffect">
                                  <p:stCondLst>
                                    <p:cond delay="0"/>
                                  </p:stCondLst>
                                  <p:childTnLst>
                                    <p:set>
                                      <p:cBhvr>
                                        <p:cTn id="3741" dur="1" fill="hold">
                                          <p:stCondLst>
                                            <p:cond delay="0"/>
                                          </p:stCondLst>
                                        </p:cTn>
                                        <p:tgtEl>
                                          <p:spTgt spid="1276"/>
                                        </p:tgtEl>
                                        <p:attrNameLst>
                                          <p:attrName>style.visibility</p:attrName>
                                        </p:attrNameLst>
                                      </p:cBhvr>
                                      <p:to>
                                        <p:strVal val="visible"/>
                                      </p:to>
                                    </p:set>
                                    <p:animEffect transition="in" filter="wipe(left)">
                                      <p:cBhvr>
                                        <p:cTn id="3742" dur="500"/>
                                        <p:tgtEl>
                                          <p:spTgt spid="1276"/>
                                        </p:tgtEl>
                                      </p:cBhvr>
                                    </p:animEffect>
                                  </p:childTnLst>
                                </p:cTn>
                              </p:par>
                              <p:par>
                                <p:cTn id="3743" presetID="10" presetClass="exit" presetSubtype="0" fill="hold" grpId="1" nodeType="withEffect">
                                  <p:stCondLst>
                                    <p:cond delay="0"/>
                                  </p:stCondLst>
                                  <p:childTnLst>
                                    <p:animEffect transition="out" filter="fade">
                                      <p:cBhvr>
                                        <p:cTn id="3744" dur="250"/>
                                        <p:tgtEl>
                                          <p:spTgt spid="1185"/>
                                        </p:tgtEl>
                                      </p:cBhvr>
                                    </p:animEffect>
                                    <p:set>
                                      <p:cBhvr>
                                        <p:cTn id="3745" dur="1" fill="hold">
                                          <p:stCondLst>
                                            <p:cond delay="249"/>
                                          </p:stCondLst>
                                        </p:cTn>
                                        <p:tgtEl>
                                          <p:spTgt spid="1185"/>
                                        </p:tgtEl>
                                        <p:attrNameLst>
                                          <p:attrName>style.visibility</p:attrName>
                                        </p:attrNameLst>
                                      </p:cBhvr>
                                      <p:to>
                                        <p:strVal val="hidden"/>
                                      </p:to>
                                    </p:set>
                                  </p:childTnLst>
                                </p:cTn>
                              </p:par>
                            </p:childTnLst>
                          </p:cTn>
                        </p:par>
                      </p:childTnLst>
                    </p:cTn>
                  </p:par>
                  <p:par>
                    <p:cTn id="3746" fill="hold">
                      <p:stCondLst>
                        <p:cond delay="indefinite"/>
                      </p:stCondLst>
                      <p:childTnLst>
                        <p:par>
                          <p:cTn id="3747" fill="hold">
                            <p:stCondLst>
                              <p:cond delay="0"/>
                            </p:stCondLst>
                            <p:childTnLst>
                              <p:par>
                                <p:cTn id="3748" presetID="10" presetClass="entr" presetSubtype="0" fill="hold" grpId="0" nodeType="clickEffect">
                                  <p:stCondLst>
                                    <p:cond delay="0"/>
                                  </p:stCondLst>
                                  <p:childTnLst>
                                    <p:set>
                                      <p:cBhvr>
                                        <p:cTn id="3749" dur="1" fill="hold">
                                          <p:stCondLst>
                                            <p:cond delay="0"/>
                                          </p:stCondLst>
                                        </p:cTn>
                                        <p:tgtEl>
                                          <p:spTgt spid="1187"/>
                                        </p:tgtEl>
                                        <p:attrNameLst>
                                          <p:attrName>style.visibility</p:attrName>
                                        </p:attrNameLst>
                                      </p:cBhvr>
                                      <p:to>
                                        <p:strVal val="visible"/>
                                      </p:to>
                                    </p:set>
                                    <p:animEffect transition="in" filter="fade">
                                      <p:cBhvr>
                                        <p:cTn id="3750" dur="250"/>
                                        <p:tgtEl>
                                          <p:spTgt spid="1187"/>
                                        </p:tgtEl>
                                      </p:cBhvr>
                                    </p:animEffect>
                                  </p:childTnLst>
                                </p:cTn>
                              </p:par>
                              <p:par>
                                <p:cTn id="3751" presetID="22" presetClass="entr" presetSubtype="8" fill="hold" grpId="0" nodeType="withEffect">
                                  <p:stCondLst>
                                    <p:cond delay="0"/>
                                  </p:stCondLst>
                                  <p:childTnLst>
                                    <p:set>
                                      <p:cBhvr>
                                        <p:cTn id="3752" dur="1" fill="hold">
                                          <p:stCondLst>
                                            <p:cond delay="0"/>
                                          </p:stCondLst>
                                        </p:cTn>
                                        <p:tgtEl>
                                          <p:spTgt spid="1277"/>
                                        </p:tgtEl>
                                        <p:attrNameLst>
                                          <p:attrName>style.visibility</p:attrName>
                                        </p:attrNameLst>
                                      </p:cBhvr>
                                      <p:to>
                                        <p:strVal val="visible"/>
                                      </p:to>
                                    </p:set>
                                    <p:animEffect transition="in" filter="wipe(left)">
                                      <p:cBhvr>
                                        <p:cTn id="3753" dur="500"/>
                                        <p:tgtEl>
                                          <p:spTgt spid="1277"/>
                                        </p:tgtEl>
                                      </p:cBhvr>
                                    </p:animEffect>
                                  </p:childTnLst>
                                </p:cTn>
                              </p:par>
                              <p:par>
                                <p:cTn id="3754" presetID="10" presetClass="exit" presetSubtype="0" fill="hold" grpId="1" nodeType="withEffect">
                                  <p:stCondLst>
                                    <p:cond delay="0"/>
                                  </p:stCondLst>
                                  <p:childTnLst>
                                    <p:animEffect transition="out" filter="fade">
                                      <p:cBhvr>
                                        <p:cTn id="3755" dur="250"/>
                                        <p:tgtEl>
                                          <p:spTgt spid="1186"/>
                                        </p:tgtEl>
                                      </p:cBhvr>
                                    </p:animEffect>
                                    <p:set>
                                      <p:cBhvr>
                                        <p:cTn id="3756" dur="1" fill="hold">
                                          <p:stCondLst>
                                            <p:cond delay="249"/>
                                          </p:stCondLst>
                                        </p:cTn>
                                        <p:tgtEl>
                                          <p:spTgt spid="1186"/>
                                        </p:tgtEl>
                                        <p:attrNameLst>
                                          <p:attrName>style.visibility</p:attrName>
                                        </p:attrNameLst>
                                      </p:cBhvr>
                                      <p:to>
                                        <p:strVal val="hidden"/>
                                      </p:to>
                                    </p:set>
                                  </p:childTnLst>
                                </p:cTn>
                              </p:par>
                            </p:childTnLst>
                          </p:cTn>
                        </p:par>
                      </p:childTnLst>
                    </p:cTn>
                  </p:par>
                  <p:par>
                    <p:cTn id="3757" fill="hold">
                      <p:stCondLst>
                        <p:cond delay="indefinite"/>
                      </p:stCondLst>
                      <p:childTnLst>
                        <p:par>
                          <p:cTn id="3758" fill="hold">
                            <p:stCondLst>
                              <p:cond delay="0"/>
                            </p:stCondLst>
                            <p:childTnLst>
                              <p:par>
                                <p:cTn id="3759" presetID="10" presetClass="entr" presetSubtype="0" fill="hold" grpId="0" nodeType="clickEffect">
                                  <p:stCondLst>
                                    <p:cond delay="0"/>
                                  </p:stCondLst>
                                  <p:childTnLst>
                                    <p:set>
                                      <p:cBhvr>
                                        <p:cTn id="3760" dur="1" fill="hold">
                                          <p:stCondLst>
                                            <p:cond delay="0"/>
                                          </p:stCondLst>
                                        </p:cTn>
                                        <p:tgtEl>
                                          <p:spTgt spid="1188"/>
                                        </p:tgtEl>
                                        <p:attrNameLst>
                                          <p:attrName>style.visibility</p:attrName>
                                        </p:attrNameLst>
                                      </p:cBhvr>
                                      <p:to>
                                        <p:strVal val="visible"/>
                                      </p:to>
                                    </p:set>
                                    <p:animEffect transition="in" filter="fade">
                                      <p:cBhvr>
                                        <p:cTn id="3761" dur="250"/>
                                        <p:tgtEl>
                                          <p:spTgt spid="1188"/>
                                        </p:tgtEl>
                                      </p:cBhvr>
                                    </p:animEffect>
                                  </p:childTnLst>
                                </p:cTn>
                              </p:par>
                              <p:par>
                                <p:cTn id="3762" presetID="22" presetClass="entr" presetSubtype="8" fill="hold" grpId="0" nodeType="withEffect">
                                  <p:stCondLst>
                                    <p:cond delay="0"/>
                                  </p:stCondLst>
                                  <p:childTnLst>
                                    <p:set>
                                      <p:cBhvr>
                                        <p:cTn id="3763" dur="1" fill="hold">
                                          <p:stCondLst>
                                            <p:cond delay="0"/>
                                          </p:stCondLst>
                                        </p:cTn>
                                        <p:tgtEl>
                                          <p:spTgt spid="1278"/>
                                        </p:tgtEl>
                                        <p:attrNameLst>
                                          <p:attrName>style.visibility</p:attrName>
                                        </p:attrNameLst>
                                      </p:cBhvr>
                                      <p:to>
                                        <p:strVal val="visible"/>
                                      </p:to>
                                    </p:set>
                                    <p:animEffect transition="in" filter="wipe(left)">
                                      <p:cBhvr>
                                        <p:cTn id="3764" dur="500"/>
                                        <p:tgtEl>
                                          <p:spTgt spid="1278"/>
                                        </p:tgtEl>
                                      </p:cBhvr>
                                    </p:animEffect>
                                  </p:childTnLst>
                                </p:cTn>
                              </p:par>
                              <p:par>
                                <p:cTn id="3765" presetID="10" presetClass="exit" presetSubtype="0" fill="hold" grpId="1" nodeType="withEffect">
                                  <p:stCondLst>
                                    <p:cond delay="0"/>
                                  </p:stCondLst>
                                  <p:childTnLst>
                                    <p:animEffect transition="out" filter="fade">
                                      <p:cBhvr>
                                        <p:cTn id="3766" dur="250"/>
                                        <p:tgtEl>
                                          <p:spTgt spid="1187"/>
                                        </p:tgtEl>
                                      </p:cBhvr>
                                    </p:animEffect>
                                    <p:set>
                                      <p:cBhvr>
                                        <p:cTn id="3767" dur="1" fill="hold">
                                          <p:stCondLst>
                                            <p:cond delay="249"/>
                                          </p:stCondLst>
                                        </p:cTn>
                                        <p:tgtEl>
                                          <p:spTgt spid="1187"/>
                                        </p:tgtEl>
                                        <p:attrNameLst>
                                          <p:attrName>style.visibility</p:attrName>
                                        </p:attrNameLst>
                                      </p:cBhvr>
                                      <p:to>
                                        <p:strVal val="hidden"/>
                                      </p:to>
                                    </p:set>
                                  </p:childTnLst>
                                </p:cTn>
                              </p:par>
                            </p:childTnLst>
                          </p:cTn>
                        </p:par>
                      </p:childTnLst>
                    </p:cTn>
                  </p:par>
                  <p:par>
                    <p:cTn id="3768" fill="hold">
                      <p:stCondLst>
                        <p:cond delay="indefinite"/>
                      </p:stCondLst>
                      <p:childTnLst>
                        <p:par>
                          <p:cTn id="3769" fill="hold">
                            <p:stCondLst>
                              <p:cond delay="0"/>
                            </p:stCondLst>
                            <p:childTnLst>
                              <p:par>
                                <p:cTn id="3770" presetID="10" presetClass="entr" presetSubtype="0" fill="hold" grpId="0" nodeType="clickEffect">
                                  <p:stCondLst>
                                    <p:cond delay="0"/>
                                  </p:stCondLst>
                                  <p:childTnLst>
                                    <p:set>
                                      <p:cBhvr>
                                        <p:cTn id="3771" dur="1" fill="hold">
                                          <p:stCondLst>
                                            <p:cond delay="0"/>
                                          </p:stCondLst>
                                        </p:cTn>
                                        <p:tgtEl>
                                          <p:spTgt spid="1189"/>
                                        </p:tgtEl>
                                        <p:attrNameLst>
                                          <p:attrName>style.visibility</p:attrName>
                                        </p:attrNameLst>
                                      </p:cBhvr>
                                      <p:to>
                                        <p:strVal val="visible"/>
                                      </p:to>
                                    </p:set>
                                    <p:animEffect transition="in" filter="fade">
                                      <p:cBhvr>
                                        <p:cTn id="3772" dur="250"/>
                                        <p:tgtEl>
                                          <p:spTgt spid="1189"/>
                                        </p:tgtEl>
                                      </p:cBhvr>
                                    </p:animEffect>
                                  </p:childTnLst>
                                </p:cTn>
                              </p:par>
                              <p:par>
                                <p:cTn id="3773" presetID="22" presetClass="entr" presetSubtype="8" fill="hold" grpId="0" nodeType="withEffect">
                                  <p:stCondLst>
                                    <p:cond delay="0"/>
                                  </p:stCondLst>
                                  <p:childTnLst>
                                    <p:set>
                                      <p:cBhvr>
                                        <p:cTn id="3774" dur="1" fill="hold">
                                          <p:stCondLst>
                                            <p:cond delay="0"/>
                                          </p:stCondLst>
                                        </p:cTn>
                                        <p:tgtEl>
                                          <p:spTgt spid="1279"/>
                                        </p:tgtEl>
                                        <p:attrNameLst>
                                          <p:attrName>style.visibility</p:attrName>
                                        </p:attrNameLst>
                                      </p:cBhvr>
                                      <p:to>
                                        <p:strVal val="visible"/>
                                      </p:to>
                                    </p:set>
                                    <p:animEffect transition="in" filter="wipe(left)">
                                      <p:cBhvr>
                                        <p:cTn id="3775" dur="500"/>
                                        <p:tgtEl>
                                          <p:spTgt spid="1279"/>
                                        </p:tgtEl>
                                      </p:cBhvr>
                                    </p:animEffect>
                                  </p:childTnLst>
                                </p:cTn>
                              </p:par>
                              <p:par>
                                <p:cTn id="3776" presetID="10" presetClass="exit" presetSubtype="0" fill="hold" grpId="1" nodeType="withEffect">
                                  <p:stCondLst>
                                    <p:cond delay="0"/>
                                  </p:stCondLst>
                                  <p:childTnLst>
                                    <p:animEffect transition="out" filter="fade">
                                      <p:cBhvr>
                                        <p:cTn id="3777" dur="250"/>
                                        <p:tgtEl>
                                          <p:spTgt spid="1188"/>
                                        </p:tgtEl>
                                      </p:cBhvr>
                                    </p:animEffect>
                                    <p:set>
                                      <p:cBhvr>
                                        <p:cTn id="3778" dur="1" fill="hold">
                                          <p:stCondLst>
                                            <p:cond delay="249"/>
                                          </p:stCondLst>
                                        </p:cTn>
                                        <p:tgtEl>
                                          <p:spTgt spid="1188"/>
                                        </p:tgtEl>
                                        <p:attrNameLst>
                                          <p:attrName>style.visibility</p:attrName>
                                        </p:attrNameLst>
                                      </p:cBhvr>
                                      <p:to>
                                        <p:strVal val="hidden"/>
                                      </p:to>
                                    </p:set>
                                  </p:childTnLst>
                                </p:cTn>
                              </p:par>
                            </p:childTnLst>
                          </p:cTn>
                        </p:par>
                      </p:childTnLst>
                    </p:cTn>
                  </p:par>
                  <p:par>
                    <p:cTn id="3779" fill="hold">
                      <p:stCondLst>
                        <p:cond delay="indefinite"/>
                      </p:stCondLst>
                      <p:childTnLst>
                        <p:par>
                          <p:cTn id="3780" fill="hold">
                            <p:stCondLst>
                              <p:cond delay="0"/>
                            </p:stCondLst>
                            <p:childTnLst>
                              <p:par>
                                <p:cTn id="3781" presetID="10" presetClass="entr" presetSubtype="0" fill="hold" grpId="0" nodeType="clickEffect">
                                  <p:stCondLst>
                                    <p:cond delay="0"/>
                                  </p:stCondLst>
                                  <p:childTnLst>
                                    <p:set>
                                      <p:cBhvr>
                                        <p:cTn id="3782" dur="1" fill="hold">
                                          <p:stCondLst>
                                            <p:cond delay="0"/>
                                          </p:stCondLst>
                                        </p:cTn>
                                        <p:tgtEl>
                                          <p:spTgt spid="1190"/>
                                        </p:tgtEl>
                                        <p:attrNameLst>
                                          <p:attrName>style.visibility</p:attrName>
                                        </p:attrNameLst>
                                      </p:cBhvr>
                                      <p:to>
                                        <p:strVal val="visible"/>
                                      </p:to>
                                    </p:set>
                                    <p:animEffect transition="in" filter="fade">
                                      <p:cBhvr>
                                        <p:cTn id="3783" dur="250"/>
                                        <p:tgtEl>
                                          <p:spTgt spid="1190"/>
                                        </p:tgtEl>
                                      </p:cBhvr>
                                    </p:animEffect>
                                  </p:childTnLst>
                                </p:cTn>
                              </p:par>
                              <p:par>
                                <p:cTn id="3784" presetID="22" presetClass="entr" presetSubtype="8" fill="hold" grpId="0" nodeType="withEffect">
                                  <p:stCondLst>
                                    <p:cond delay="0"/>
                                  </p:stCondLst>
                                  <p:childTnLst>
                                    <p:set>
                                      <p:cBhvr>
                                        <p:cTn id="3785" dur="1" fill="hold">
                                          <p:stCondLst>
                                            <p:cond delay="0"/>
                                          </p:stCondLst>
                                        </p:cTn>
                                        <p:tgtEl>
                                          <p:spTgt spid="1280"/>
                                        </p:tgtEl>
                                        <p:attrNameLst>
                                          <p:attrName>style.visibility</p:attrName>
                                        </p:attrNameLst>
                                      </p:cBhvr>
                                      <p:to>
                                        <p:strVal val="visible"/>
                                      </p:to>
                                    </p:set>
                                    <p:animEffect transition="in" filter="wipe(left)">
                                      <p:cBhvr>
                                        <p:cTn id="3786" dur="500"/>
                                        <p:tgtEl>
                                          <p:spTgt spid="1280"/>
                                        </p:tgtEl>
                                      </p:cBhvr>
                                    </p:animEffect>
                                  </p:childTnLst>
                                </p:cTn>
                              </p:par>
                              <p:par>
                                <p:cTn id="3787" presetID="10" presetClass="exit" presetSubtype="0" fill="hold" grpId="1" nodeType="withEffect">
                                  <p:stCondLst>
                                    <p:cond delay="0"/>
                                  </p:stCondLst>
                                  <p:childTnLst>
                                    <p:animEffect transition="out" filter="fade">
                                      <p:cBhvr>
                                        <p:cTn id="3788" dur="250"/>
                                        <p:tgtEl>
                                          <p:spTgt spid="1189"/>
                                        </p:tgtEl>
                                      </p:cBhvr>
                                    </p:animEffect>
                                    <p:set>
                                      <p:cBhvr>
                                        <p:cTn id="3789" dur="1" fill="hold">
                                          <p:stCondLst>
                                            <p:cond delay="249"/>
                                          </p:stCondLst>
                                        </p:cTn>
                                        <p:tgtEl>
                                          <p:spTgt spid="1189"/>
                                        </p:tgtEl>
                                        <p:attrNameLst>
                                          <p:attrName>style.visibility</p:attrName>
                                        </p:attrNameLst>
                                      </p:cBhvr>
                                      <p:to>
                                        <p:strVal val="hidden"/>
                                      </p:to>
                                    </p:set>
                                  </p:childTnLst>
                                </p:cTn>
                              </p:par>
                            </p:childTnLst>
                          </p:cTn>
                        </p:par>
                      </p:childTnLst>
                    </p:cTn>
                  </p:par>
                  <p:par>
                    <p:cTn id="3790" fill="hold">
                      <p:stCondLst>
                        <p:cond delay="indefinite"/>
                      </p:stCondLst>
                      <p:childTnLst>
                        <p:par>
                          <p:cTn id="3791" fill="hold">
                            <p:stCondLst>
                              <p:cond delay="0"/>
                            </p:stCondLst>
                            <p:childTnLst>
                              <p:par>
                                <p:cTn id="3792" presetID="10" presetClass="entr" presetSubtype="0" fill="hold" grpId="0" nodeType="clickEffect">
                                  <p:stCondLst>
                                    <p:cond delay="0"/>
                                  </p:stCondLst>
                                  <p:childTnLst>
                                    <p:set>
                                      <p:cBhvr>
                                        <p:cTn id="3793" dur="1" fill="hold">
                                          <p:stCondLst>
                                            <p:cond delay="0"/>
                                          </p:stCondLst>
                                        </p:cTn>
                                        <p:tgtEl>
                                          <p:spTgt spid="1191"/>
                                        </p:tgtEl>
                                        <p:attrNameLst>
                                          <p:attrName>style.visibility</p:attrName>
                                        </p:attrNameLst>
                                      </p:cBhvr>
                                      <p:to>
                                        <p:strVal val="visible"/>
                                      </p:to>
                                    </p:set>
                                    <p:animEffect transition="in" filter="fade">
                                      <p:cBhvr>
                                        <p:cTn id="3794" dur="250"/>
                                        <p:tgtEl>
                                          <p:spTgt spid="1191"/>
                                        </p:tgtEl>
                                      </p:cBhvr>
                                    </p:animEffect>
                                  </p:childTnLst>
                                </p:cTn>
                              </p:par>
                              <p:par>
                                <p:cTn id="3795" presetID="22" presetClass="entr" presetSubtype="8" fill="hold" grpId="0" nodeType="withEffect">
                                  <p:stCondLst>
                                    <p:cond delay="0"/>
                                  </p:stCondLst>
                                  <p:childTnLst>
                                    <p:set>
                                      <p:cBhvr>
                                        <p:cTn id="3796" dur="1" fill="hold">
                                          <p:stCondLst>
                                            <p:cond delay="0"/>
                                          </p:stCondLst>
                                        </p:cTn>
                                        <p:tgtEl>
                                          <p:spTgt spid="1281"/>
                                        </p:tgtEl>
                                        <p:attrNameLst>
                                          <p:attrName>style.visibility</p:attrName>
                                        </p:attrNameLst>
                                      </p:cBhvr>
                                      <p:to>
                                        <p:strVal val="visible"/>
                                      </p:to>
                                    </p:set>
                                    <p:animEffect transition="in" filter="wipe(left)">
                                      <p:cBhvr>
                                        <p:cTn id="3797" dur="500"/>
                                        <p:tgtEl>
                                          <p:spTgt spid="1281"/>
                                        </p:tgtEl>
                                      </p:cBhvr>
                                    </p:animEffect>
                                  </p:childTnLst>
                                </p:cTn>
                              </p:par>
                              <p:par>
                                <p:cTn id="3798" presetID="10" presetClass="exit" presetSubtype="0" fill="hold" grpId="1" nodeType="withEffect">
                                  <p:stCondLst>
                                    <p:cond delay="0"/>
                                  </p:stCondLst>
                                  <p:childTnLst>
                                    <p:animEffect transition="out" filter="fade">
                                      <p:cBhvr>
                                        <p:cTn id="3799" dur="250"/>
                                        <p:tgtEl>
                                          <p:spTgt spid="1190"/>
                                        </p:tgtEl>
                                      </p:cBhvr>
                                    </p:animEffect>
                                    <p:set>
                                      <p:cBhvr>
                                        <p:cTn id="3800" dur="1" fill="hold">
                                          <p:stCondLst>
                                            <p:cond delay="249"/>
                                          </p:stCondLst>
                                        </p:cTn>
                                        <p:tgtEl>
                                          <p:spTgt spid="1190"/>
                                        </p:tgtEl>
                                        <p:attrNameLst>
                                          <p:attrName>style.visibility</p:attrName>
                                        </p:attrNameLst>
                                      </p:cBhvr>
                                      <p:to>
                                        <p:strVal val="hidden"/>
                                      </p:to>
                                    </p:set>
                                  </p:childTnLst>
                                </p:cTn>
                              </p:par>
                            </p:childTnLst>
                          </p:cTn>
                        </p:par>
                      </p:childTnLst>
                    </p:cTn>
                  </p:par>
                  <p:par>
                    <p:cTn id="3801" fill="hold">
                      <p:stCondLst>
                        <p:cond delay="indefinite"/>
                      </p:stCondLst>
                      <p:childTnLst>
                        <p:par>
                          <p:cTn id="3802" fill="hold">
                            <p:stCondLst>
                              <p:cond delay="0"/>
                            </p:stCondLst>
                            <p:childTnLst>
                              <p:par>
                                <p:cTn id="3803" presetID="10" presetClass="entr" presetSubtype="0" fill="hold" grpId="0" nodeType="clickEffect">
                                  <p:stCondLst>
                                    <p:cond delay="0"/>
                                  </p:stCondLst>
                                  <p:childTnLst>
                                    <p:set>
                                      <p:cBhvr>
                                        <p:cTn id="3804" dur="1" fill="hold">
                                          <p:stCondLst>
                                            <p:cond delay="0"/>
                                          </p:stCondLst>
                                        </p:cTn>
                                        <p:tgtEl>
                                          <p:spTgt spid="1192"/>
                                        </p:tgtEl>
                                        <p:attrNameLst>
                                          <p:attrName>style.visibility</p:attrName>
                                        </p:attrNameLst>
                                      </p:cBhvr>
                                      <p:to>
                                        <p:strVal val="visible"/>
                                      </p:to>
                                    </p:set>
                                    <p:animEffect transition="in" filter="fade">
                                      <p:cBhvr>
                                        <p:cTn id="3805" dur="250"/>
                                        <p:tgtEl>
                                          <p:spTgt spid="1192"/>
                                        </p:tgtEl>
                                      </p:cBhvr>
                                    </p:animEffect>
                                  </p:childTnLst>
                                </p:cTn>
                              </p:par>
                              <p:par>
                                <p:cTn id="3806" presetID="22" presetClass="entr" presetSubtype="8" fill="hold" grpId="0" nodeType="withEffect">
                                  <p:stCondLst>
                                    <p:cond delay="0"/>
                                  </p:stCondLst>
                                  <p:childTnLst>
                                    <p:set>
                                      <p:cBhvr>
                                        <p:cTn id="3807" dur="1" fill="hold">
                                          <p:stCondLst>
                                            <p:cond delay="0"/>
                                          </p:stCondLst>
                                        </p:cTn>
                                        <p:tgtEl>
                                          <p:spTgt spid="1282"/>
                                        </p:tgtEl>
                                        <p:attrNameLst>
                                          <p:attrName>style.visibility</p:attrName>
                                        </p:attrNameLst>
                                      </p:cBhvr>
                                      <p:to>
                                        <p:strVal val="visible"/>
                                      </p:to>
                                    </p:set>
                                    <p:animEffect transition="in" filter="wipe(left)">
                                      <p:cBhvr>
                                        <p:cTn id="3808" dur="500"/>
                                        <p:tgtEl>
                                          <p:spTgt spid="1282"/>
                                        </p:tgtEl>
                                      </p:cBhvr>
                                    </p:animEffect>
                                  </p:childTnLst>
                                </p:cTn>
                              </p:par>
                              <p:par>
                                <p:cTn id="3809" presetID="10" presetClass="exit" presetSubtype="0" fill="hold" grpId="1" nodeType="withEffect">
                                  <p:stCondLst>
                                    <p:cond delay="0"/>
                                  </p:stCondLst>
                                  <p:childTnLst>
                                    <p:animEffect transition="out" filter="fade">
                                      <p:cBhvr>
                                        <p:cTn id="3810" dur="250"/>
                                        <p:tgtEl>
                                          <p:spTgt spid="1191"/>
                                        </p:tgtEl>
                                      </p:cBhvr>
                                    </p:animEffect>
                                    <p:set>
                                      <p:cBhvr>
                                        <p:cTn id="3811" dur="1" fill="hold">
                                          <p:stCondLst>
                                            <p:cond delay="249"/>
                                          </p:stCondLst>
                                        </p:cTn>
                                        <p:tgtEl>
                                          <p:spTgt spid="1191"/>
                                        </p:tgtEl>
                                        <p:attrNameLst>
                                          <p:attrName>style.visibility</p:attrName>
                                        </p:attrNameLst>
                                      </p:cBhvr>
                                      <p:to>
                                        <p:strVal val="hidden"/>
                                      </p:to>
                                    </p:set>
                                  </p:childTnLst>
                                </p:cTn>
                              </p:par>
                            </p:childTnLst>
                          </p:cTn>
                        </p:par>
                      </p:childTnLst>
                    </p:cTn>
                  </p:par>
                  <p:par>
                    <p:cTn id="3812" fill="hold">
                      <p:stCondLst>
                        <p:cond delay="indefinite"/>
                      </p:stCondLst>
                      <p:childTnLst>
                        <p:par>
                          <p:cTn id="3813" fill="hold">
                            <p:stCondLst>
                              <p:cond delay="0"/>
                            </p:stCondLst>
                            <p:childTnLst>
                              <p:par>
                                <p:cTn id="3814" presetID="10" presetClass="entr" presetSubtype="0" fill="hold" grpId="0" nodeType="clickEffect">
                                  <p:stCondLst>
                                    <p:cond delay="0"/>
                                  </p:stCondLst>
                                  <p:childTnLst>
                                    <p:set>
                                      <p:cBhvr>
                                        <p:cTn id="3815" dur="1" fill="hold">
                                          <p:stCondLst>
                                            <p:cond delay="0"/>
                                          </p:stCondLst>
                                        </p:cTn>
                                        <p:tgtEl>
                                          <p:spTgt spid="1193"/>
                                        </p:tgtEl>
                                        <p:attrNameLst>
                                          <p:attrName>style.visibility</p:attrName>
                                        </p:attrNameLst>
                                      </p:cBhvr>
                                      <p:to>
                                        <p:strVal val="visible"/>
                                      </p:to>
                                    </p:set>
                                    <p:animEffect transition="in" filter="fade">
                                      <p:cBhvr>
                                        <p:cTn id="3816" dur="250"/>
                                        <p:tgtEl>
                                          <p:spTgt spid="1193"/>
                                        </p:tgtEl>
                                      </p:cBhvr>
                                    </p:animEffect>
                                  </p:childTnLst>
                                </p:cTn>
                              </p:par>
                              <p:par>
                                <p:cTn id="3817" presetID="22" presetClass="entr" presetSubtype="8" fill="hold" grpId="0" nodeType="withEffect">
                                  <p:stCondLst>
                                    <p:cond delay="0"/>
                                  </p:stCondLst>
                                  <p:childTnLst>
                                    <p:set>
                                      <p:cBhvr>
                                        <p:cTn id="3818" dur="1" fill="hold">
                                          <p:stCondLst>
                                            <p:cond delay="0"/>
                                          </p:stCondLst>
                                        </p:cTn>
                                        <p:tgtEl>
                                          <p:spTgt spid="1283"/>
                                        </p:tgtEl>
                                        <p:attrNameLst>
                                          <p:attrName>style.visibility</p:attrName>
                                        </p:attrNameLst>
                                      </p:cBhvr>
                                      <p:to>
                                        <p:strVal val="visible"/>
                                      </p:to>
                                    </p:set>
                                    <p:animEffect transition="in" filter="wipe(left)">
                                      <p:cBhvr>
                                        <p:cTn id="3819" dur="500"/>
                                        <p:tgtEl>
                                          <p:spTgt spid="1283"/>
                                        </p:tgtEl>
                                      </p:cBhvr>
                                    </p:animEffect>
                                  </p:childTnLst>
                                </p:cTn>
                              </p:par>
                              <p:par>
                                <p:cTn id="3820" presetID="10" presetClass="exit" presetSubtype="0" fill="hold" grpId="1" nodeType="withEffect">
                                  <p:stCondLst>
                                    <p:cond delay="0"/>
                                  </p:stCondLst>
                                  <p:childTnLst>
                                    <p:animEffect transition="out" filter="fade">
                                      <p:cBhvr>
                                        <p:cTn id="3821" dur="250"/>
                                        <p:tgtEl>
                                          <p:spTgt spid="1192"/>
                                        </p:tgtEl>
                                      </p:cBhvr>
                                    </p:animEffect>
                                    <p:set>
                                      <p:cBhvr>
                                        <p:cTn id="3822" dur="1" fill="hold">
                                          <p:stCondLst>
                                            <p:cond delay="249"/>
                                          </p:stCondLst>
                                        </p:cTn>
                                        <p:tgtEl>
                                          <p:spTgt spid="1192"/>
                                        </p:tgtEl>
                                        <p:attrNameLst>
                                          <p:attrName>style.visibility</p:attrName>
                                        </p:attrNameLst>
                                      </p:cBhvr>
                                      <p:to>
                                        <p:strVal val="hidden"/>
                                      </p:to>
                                    </p:set>
                                  </p:childTnLst>
                                </p:cTn>
                              </p:par>
                            </p:childTnLst>
                          </p:cTn>
                        </p:par>
                      </p:childTnLst>
                    </p:cTn>
                  </p:par>
                  <p:par>
                    <p:cTn id="3823" fill="hold">
                      <p:stCondLst>
                        <p:cond delay="indefinite"/>
                      </p:stCondLst>
                      <p:childTnLst>
                        <p:par>
                          <p:cTn id="3824" fill="hold">
                            <p:stCondLst>
                              <p:cond delay="0"/>
                            </p:stCondLst>
                            <p:childTnLst>
                              <p:par>
                                <p:cTn id="3825" presetID="10" presetClass="entr" presetSubtype="0" fill="hold" grpId="0" nodeType="clickEffect">
                                  <p:stCondLst>
                                    <p:cond delay="0"/>
                                  </p:stCondLst>
                                  <p:childTnLst>
                                    <p:set>
                                      <p:cBhvr>
                                        <p:cTn id="3826" dur="1" fill="hold">
                                          <p:stCondLst>
                                            <p:cond delay="0"/>
                                          </p:stCondLst>
                                        </p:cTn>
                                        <p:tgtEl>
                                          <p:spTgt spid="1194"/>
                                        </p:tgtEl>
                                        <p:attrNameLst>
                                          <p:attrName>style.visibility</p:attrName>
                                        </p:attrNameLst>
                                      </p:cBhvr>
                                      <p:to>
                                        <p:strVal val="visible"/>
                                      </p:to>
                                    </p:set>
                                    <p:animEffect transition="in" filter="fade">
                                      <p:cBhvr>
                                        <p:cTn id="3827" dur="250"/>
                                        <p:tgtEl>
                                          <p:spTgt spid="1194"/>
                                        </p:tgtEl>
                                      </p:cBhvr>
                                    </p:animEffect>
                                  </p:childTnLst>
                                </p:cTn>
                              </p:par>
                              <p:par>
                                <p:cTn id="3828" presetID="22" presetClass="entr" presetSubtype="8" fill="hold" grpId="0" nodeType="withEffect">
                                  <p:stCondLst>
                                    <p:cond delay="0"/>
                                  </p:stCondLst>
                                  <p:childTnLst>
                                    <p:set>
                                      <p:cBhvr>
                                        <p:cTn id="3829" dur="1" fill="hold">
                                          <p:stCondLst>
                                            <p:cond delay="0"/>
                                          </p:stCondLst>
                                        </p:cTn>
                                        <p:tgtEl>
                                          <p:spTgt spid="1284"/>
                                        </p:tgtEl>
                                        <p:attrNameLst>
                                          <p:attrName>style.visibility</p:attrName>
                                        </p:attrNameLst>
                                      </p:cBhvr>
                                      <p:to>
                                        <p:strVal val="visible"/>
                                      </p:to>
                                    </p:set>
                                    <p:animEffect transition="in" filter="wipe(left)">
                                      <p:cBhvr>
                                        <p:cTn id="3830" dur="500"/>
                                        <p:tgtEl>
                                          <p:spTgt spid="1284"/>
                                        </p:tgtEl>
                                      </p:cBhvr>
                                    </p:animEffect>
                                  </p:childTnLst>
                                </p:cTn>
                              </p:par>
                              <p:par>
                                <p:cTn id="3831" presetID="10" presetClass="exit" presetSubtype="0" fill="hold" grpId="1" nodeType="withEffect">
                                  <p:stCondLst>
                                    <p:cond delay="0"/>
                                  </p:stCondLst>
                                  <p:childTnLst>
                                    <p:animEffect transition="out" filter="fade">
                                      <p:cBhvr>
                                        <p:cTn id="3832" dur="250"/>
                                        <p:tgtEl>
                                          <p:spTgt spid="1193"/>
                                        </p:tgtEl>
                                      </p:cBhvr>
                                    </p:animEffect>
                                    <p:set>
                                      <p:cBhvr>
                                        <p:cTn id="3833" dur="1" fill="hold">
                                          <p:stCondLst>
                                            <p:cond delay="249"/>
                                          </p:stCondLst>
                                        </p:cTn>
                                        <p:tgtEl>
                                          <p:spTgt spid="1193"/>
                                        </p:tgtEl>
                                        <p:attrNameLst>
                                          <p:attrName>style.visibility</p:attrName>
                                        </p:attrNameLst>
                                      </p:cBhvr>
                                      <p:to>
                                        <p:strVal val="hidden"/>
                                      </p:to>
                                    </p:set>
                                  </p:childTnLst>
                                </p:cTn>
                              </p:par>
                            </p:childTnLst>
                          </p:cTn>
                        </p:par>
                      </p:childTnLst>
                    </p:cTn>
                  </p:par>
                  <p:par>
                    <p:cTn id="3834" fill="hold">
                      <p:stCondLst>
                        <p:cond delay="indefinite"/>
                      </p:stCondLst>
                      <p:childTnLst>
                        <p:par>
                          <p:cTn id="3835" fill="hold">
                            <p:stCondLst>
                              <p:cond delay="0"/>
                            </p:stCondLst>
                            <p:childTnLst>
                              <p:par>
                                <p:cTn id="3836" presetID="10" presetClass="entr" presetSubtype="0" fill="hold" grpId="0" nodeType="clickEffect">
                                  <p:stCondLst>
                                    <p:cond delay="0"/>
                                  </p:stCondLst>
                                  <p:childTnLst>
                                    <p:set>
                                      <p:cBhvr>
                                        <p:cTn id="3837" dur="1" fill="hold">
                                          <p:stCondLst>
                                            <p:cond delay="0"/>
                                          </p:stCondLst>
                                        </p:cTn>
                                        <p:tgtEl>
                                          <p:spTgt spid="1195"/>
                                        </p:tgtEl>
                                        <p:attrNameLst>
                                          <p:attrName>style.visibility</p:attrName>
                                        </p:attrNameLst>
                                      </p:cBhvr>
                                      <p:to>
                                        <p:strVal val="visible"/>
                                      </p:to>
                                    </p:set>
                                    <p:animEffect transition="in" filter="fade">
                                      <p:cBhvr>
                                        <p:cTn id="3838" dur="250"/>
                                        <p:tgtEl>
                                          <p:spTgt spid="1195"/>
                                        </p:tgtEl>
                                      </p:cBhvr>
                                    </p:animEffect>
                                  </p:childTnLst>
                                </p:cTn>
                              </p:par>
                              <p:par>
                                <p:cTn id="3839" presetID="22" presetClass="entr" presetSubtype="8" fill="hold" grpId="0" nodeType="withEffect">
                                  <p:stCondLst>
                                    <p:cond delay="0"/>
                                  </p:stCondLst>
                                  <p:childTnLst>
                                    <p:set>
                                      <p:cBhvr>
                                        <p:cTn id="3840" dur="1" fill="hold">
                                          <p:stCondLst>
                                            <p:cond delay="0"/>
                                          </p:stCondLst>
                                        </p:cTn>
                                        <p:tgtEl>
                                          <p:spTgt spid="1285"/>
                                        </p:tgtEl>
                                        <p:attrNameLst>
                                          <p:attrName>style.visibility</p:attrName>
                                        </p:attrNameLst>
                                      </p:cBhvr>
                                      <p:to>
                                        <p:strVal val="visible"/>
                                      </p:to>
                                    </p:set>
                                    <p:animEffect transition="in" filter="wipe(left)">
                                      <p:cBhvr>
                                        <p:cTn id="3841" dur="500"/>
                                        <p:tgtEl>
                                          <p:spTgt spid="1285"/>
                                        </p:tgtEl>
                                      </p:cBhvr>
                                    </p:animEffect>
                                  </p:childTnLst>
                                </p:cTn>
                              </p:par>
                              <p:par>
                                <p:cTn id="3842" presetID="10" presetClass="exit" presetSubtype="0" fill="hold" grpId="1" nodeType="withEffect">
                                  <p:stCondLst>
                                    <p:cond delay="0"/>
                                  </p:stCondLst>
                                  <p:childTnLst>
                                    <p:animEffect transition="out" filter="fade">
                                      <p:cBhvr>
                                        <p:cTn id="3843" dur="250"/>
                                        <p:tgtEl>
                                          <p:spTgt spid="1194"/>
                                        </p:tgtEl>
                                      </p:cBhvr>
                                    </p:animEffect>
                                    <p:set>
                                      <p:cBhvr>
                                        <p:cTn id="3844" dur="1" fill="hold">
                                          <p:stCondLst>
                                            <p:cond delay="249"/>
                                          </p:stCondLst>
                                        </p:cTn>
                                        <p:tgtEl>
                                          <p:spTgt spid="1194"/>
                                        </p:tgtEl>
                                        <p:attrNameLst>
                                          <p:attrName>style.visibility</p:attrName>
                                        </p:attrNameLst>
                                      </p:cBhvr>
                                      <p:to>
                                        <p:strVal val="hidden"/>
                                      </p:to>
                                    </p:set>
                                  </p:childTnLst>
                                </p:cTn>
                              </p:par>
                            </p:childTnLst>
                          </p:cTn>
                        </p:par>
                      </p:childTnLst>
                    </p:cTn>
                  </p:par>
                  <p:par>
                    <p:cTn id="3845" fill="hold">
                      <p:stCondLst>
                        <p:cond delay="indefinite"/>
                      </p:stCondLst>
                      <p:childTnLst>
                        <p:par>
                          <p:cTn id="3846" fill="hold">
                            <p:stCondLst>
                              <p:cond delay="0"/>
                            </p:stCondLst>
                            <p:childTnLst>
                              <p:par>
                                <p:cTn id="3847" presetID="10" presetClass="entr" presetSubtype="0" fill="hold" grpId="0" nodeType="clickEffect">
                                  <p:stCondLst>
                                    <p:cond delay="0"/>
                                  </p:stCondLst>
                                  <p:childTnLst>
                                    <p:set>
                                      <p:cBhvr>
                                        <p:cTn id="3848" dur="1" fill="hold">
                                          <p:stCondLst>
                                            <p:cond delay="0"/>
                                          </p:stCondLst>
                                        </p:cTn>
                                        <p:tgtEl>
                                          <p:spTgt spid="1196"/>
                                        </p:tgtEl>
                                        <p:attrNameLst>
                                          <p:attrName>style.visibility</p:attrName>
                                        </p:attrNameLst>
                                      </p:cBhvr>
                                      <p:to>
                                        <p:strVal val="visible"/>
                                      </p:to>
                                    </p:set>
                                    <p:animEffect transition="in" filter="fade">
                                      <p:cBhvr>
                                        <p:cTn id="3849" dur="250"/>
                                        <p:tgtEl>
                                          <p:spTgt spid="1196"/>
                                        </p:tgtEl>
                                      </p:cBhvr>
                                    </p:animEffect>
                                  </p:childTnLst>
                                </p:cTn>
                              </p:par>
                              <p:par>
                                <p:cTn id="3850" presetID="22" presetClass="entr" presetSubtype="8" fill="hold" grpId="0" nodeType="withEffect">
                                  <p:stCondLst>
                                    <p:cond delay="0"/>
                                  </p:stCondLst>
                                  <p:childTnLst>
                                    <p:set>
                                      <p:cBhvr>
                                        <p:cTn id="3851" dur="1" fill="hold">
                                          <p:stCondLst>
                                            <p:cond delay="0"/>
                                          </p:stCondLst>
                                        </p:cTn>
                                        <p:tgtEl>
                                          <p:spTgt spid="1286"/>
                                        </p:tgtEl>
                                        <p:attrNameLst>
                                          <p:attrName>style.visibility</p:attrName>
                                        </p:attrNameLst>
                                      </p:cBhvr>
                                      <p:to>
                                        <p:strVal val="visible"/>
                                      </p:to>
                                    </p:set>
                                    <p:animEffect transition="in" filter="wipe(left)">
                                      <p:cBhvr>
                                        <p:cTn id="3852" dur="500"/>
                                        <p:tgtEl>
                                          <p:spTgt spid="1286"/>
                                        </p:tgtEl>
                                      </p:cBhvr>
                                    </p:animEffect>
                                  </p:childTnLst>
                                </p:cTn>
                              </p:par>
                              <p:par>
                                <p:cTn id="3853" presetID="10" presetClass="exit" presetSubtype="0" fill="hold" grpId="1" nodeType="withEffect">
                                  <p:stCondLst>
                                    <p:cond delay="0"/>
                                  </p:stCondLst>
                                  <p:childTnLst>
                                    <p:animEffect transition="out" filter="fade">
                                      <p:cBhvr>
                                        <p:cTn id="3854" dur="250"/>
                                        <p:tgtEl>
                                          <p:spTgt spid="1195"/>
                                        </p:tgtEl>
                                      </p:cBhvr>
                                    </p:animEffect>
                                    <p:set>
                                      <p:cBhvr>
                                        <p:cTn id="3855" dur="1" fill="hold">
                                          <p:stCondLst>
                                            <p:cond delay="249"/>
                                          </p:stCondLst>
                                        </p:cTn>
                                        <p:tgtEl>
                                          <p:spTgt spid="1195"/>
                                        </p:tgtEl>
                                        <p:attrNameLst>
                                          <p:attrName>style.visibility</p:attrName>
                                        </p:attrNameLst>
                                      </p:cBhvr>
                                      <p:to>
                                        <p:strVal val="hidden"/>
                                      </p:to>
                                    </p:set>
                                  </p:childTnLst>
                                </p:cTn>
                              </p:par>
                            </p:childTnLst>
                          </p:cTn>
                        </p:par>
                      </p:childTnLst>
                    </p:cTn>
                  </p:par>
                  <p:par>
                    <p:cTn id="3856" fill="hold">
                      <p:stCondLst>
                        <p:cond delay="indefinite"/>
                      </p:stCondLst>
                      <p:childTnLst>
                        <p:par>
                          <p:cTn id="3857" fill="hold">
                            <p:stCondLst>
                              <p:cond delay="0"/>
                            </p:stCondLst>
                            <p:childTnLst>
                              <p:par>
                                <p:cTn id="3858" presetID="10" presetClass="entr" presetSubtype="0" fill="hold" grpId="0" nodeType="clickEffect">
                                  <p:stCondLst>
                                    <p:cond delay="0"/>
                                  </p:stCondLst>
                                  <p:childTnLst>
                                    <p:set>
                                      <p:cBhvr>
                                        <p:cTn id="3859" dur="1" fill="hold">
                                          <p:stCondLst>
                                            <p:cond delay="0"/>
                                          </p:stCondLst>
                                        </p:cTn>
                                        <p:tgtEl>
                                          <p:spTgt spid="1197"/>
                                        </p:tgtEl>
                                        <p:attrNameLst>
                                          <p:attrName>style.visibility</p:attrName>
                                        </p:attrNameLst>
                                      </p:cBhvr>
                                      <p:to>
                                        <p:strVal val="visible"/>
                                      </p:to>
                                    </p:set>
                                    <p:animEffect transition="in" filter="fade">
                                      <p:cBhvr>
                                        <p:cTn id="3860" dur="250"/>
                                        <p:tgtEl>
                                          <p:spTgt spid="1197"/>
                                        </p:tgtEl>
                                      </p:cBhvr>
                                    </p:animEffect>
                                  </p:childTnLst>
                                </p:cTn>
                              </p:par>
                              <p:par>
                                <p:cTn id="3861" presetID="22" presetClass="entr" presetSubtype="8" fill="hold" grpId="0" nodeType="withEffect">
                                  <p:stCondLst>
                                    <p:cond delay="0"/>
                                  </p:stCondLst>
                                  <p:childTnLst>
                                    <p:set>
                                      <p:cBhvr>
                                        <p:cTn id="3862" dur="1" fill="hold">
                                          <p:stCondLst>
                                            <p:cond delay="0"/>
                                          </p:stCondLst>
                                        </p:cTn>
                                        <p:tgtEl>
                                          <p:spTgt spid="1287"/>
                                        </p:tgtEl>
                                        <p:attrNameLst>
                                          <p:attrName>style.visibility</p:attrName>
                                        </p:attrNameLst>
                                      </p:cBhvr>
                                      <p:to>
                                        <p:strVal val="visible"/>
                                      </p:to>
                                    </p:set>
                                    <p:animEffect transition="in" filter="wipe(left)">
                                      <p:cBhvr>
                                        <p:cTn id="3863" dur="500"/>
                                        <p:tgtEl>
                                          <p:spTgt spid="1287"/>
                                        </p:tgtEl>
                                      </p:cBhvr>
                                    </p:animEffect>
                                  </p:childTnLst>
                                </p:cTn>
                              </p:par>
                              <p:par>
                                <p:cTn id="3864" presetID="10" presetClass="exit" presetSubtype="0" fill="hold" grpId="1" nodeType="withEffect">
                                  <p:stCondLst>
                                    <p:cond delay="0"/>
                                  </p:stCondLst>
                                  <p:childTnLst>
                                    <p:animEffect transition="out" filter="fade">
                                      <p:cBhvr>
                                        <p:cTn id="3865" dur="250"/>
                                        <p:tgtEl>
                                          <p:spTgt spid="1196"/>
                                        </p:tgtEl>
                                      </p:cBhvr>
                                    </p:animEffect>
                                    <p:set>
                                      <p:cBhvr>
                                        <p:cTn id="3866" dur="1" fill="hold">
                                          <p:stCondLst>
                                            <p:cond delay="249"/>
                                          </p:stCondLst>
                                        </p:cTn>
                                        <p:tgtEl>
                                          <p:spTgt spid="1196"/>
                                        </p:tgtEl>
                                        <p:attrNameLst>
                                          <p:attrName>style.visibility</p:attrName>
                                        </p:attrNameLst>
                                      </p:cBhvr>
                                      <p:to>
                                        <p:strVal val="hidden"/>
                                      </p:to>
                                    </p:set>
                                  </p:childTnLst>
                                </p:cTn>
                              </p:par>
                            </p:childTnLst>
                          </p:cTn>
                        </p:par>
                      </p:childTnLst>
                    </p:cTn>
                  </p:par>
                  <p:par>
                    <p:cTn id="3867" fill="hold">
                      <p:stCondLst>
                        <p:cond delay="indefinite"/>
                      </p:stCondLst>
                      <p:childTnLst>
                        <p:par>
                          <p:cTn id="3868" fill="hold">
                            <p:stCondLst>
                              <p:cond delay="0"/>
                            </p:stCondLst>
                            <p:childTnLst>
                              <p:par>
                                <p:cTn id="3869" presetID="10" presetClass="entr" presetSubtype="0" fill="hold" grpId="0" nodeType="clickEffect">
                                  <p:stCondLst>
                                    <p:cond delay="0"/>
                                  </p:stCondLst>
                                  <p:childTnLst>
                                    <p:set>
                                      <p:cBhvr>
                                        <p:cTn id="3870" dur="1" fill="hold">
                                          <p:stCondLst>
                                            <p:cond delay="0"/>
                                          </p:stCondLst>
                                        </p:cTn>
                                        <p:tgtEl>
                                          <p:spTgt spid="1198"/>
                                        </p:tgtEl>
                                        <p:attrNameLst>
                                          <p:attrName>style.visibility</p:attrName>
                                        </p:attrNameLst>
                                      </p:cBhvr>
                                      <p:to>
                                        <p:strVal val="visible"/>
                                      </p:to>
                                    </p:set>
                                    <p:animEffect transition="in" filter="fade">
                                      <p:cBhvr>
                                        <p:cTn id="3871" dur="250"/>
                                        <p:tgtEl>
                                          <p:spTgt spid="1198"/>
                                        </p:tgtEl>
                                      </p:cBhvr>
                                    </p:animEffect>
                                  </p:childTnLst>
                                </p:cTn>
                              </p:par>
                              <p:par>
                                <p:cTn id="3872" presetID="22" presetClass="entr" presetSubtype="8" fill="hold" grpId="0" nodeType="withEffect">
                                  <p:stCondLst>
                                    <p:cond delay="0"/>
                                  </p:stCondLst>
                                  <p:childTnLst>
                                    <p:set>
                                      <p:cBhvr>
                                        <p:cTn id="3873" dur="1" fill="hold">
                                          <p:stCondLst>
                                            <p:cond delay="0"/>
                                          </p:stCondLst>
                                        </p:cTn>
                                        <p:tgtEl>
                                          <p:spTgt spid="1288"/>
                                        </p:tgtEl>
                                        <p:attrNameLst>
                                          <p:attrName>style.visibility</p:attrName>
                                        </p:attrNameLst>
                                      </p:cBhvr>
                                      <p:to>
                                        <p:strVal val="visible"/>
                                      </p:to>
                                    </p:set>
                                    <p:animEffect transition="in" filter="wipe(left)">
                                      <p:cBhvr>
                                        <p:cTn id="3874" dur="500"/>
                                        <p:tgtEl>
                                          <p:spTgt spid="1288"/>
                                        </p:tgtEl>
                                      </p:cBhvr>
                                    </p:animEffect>
                                  </p:childTnLst>
                                </p:cTn>
                              </p:par>
                              <p:par>
                                <p:cTn id="3875" presetID="10" presetClass="exit" presetSubtype="0" fill="hold" grpId="1" nodeType="withEffect">
                                  <p:stCondLst>
                                    <p:cond delay="0"/>
                                  </p:stCondLst>
                                  <p:childTnLst>
                                    <p:animEffect transition="out" filter="fade">
                                      <p:cBhvr>
                                        <p:cTn id="3876" dur="250"/>
                                        <p:tgtEl>
                                          <p:spTgt spid="1197"/>
                                        </p:tgtEl>
                                      </p:cBhvr>
                                    </p:animEffect>
                                    <p:set>
                                      <p:cBhvr>
                                        <p:cTn id="3877" dur="1" fill="hold">
                                          <p:stCondLst>
                                            <p:cond delay="249"/>
                                          </p:stCondLst>
                                        </p:cTn>
                                        <p:tgtEl>
                                          <p:spTgt spid="1197"/>
                                        </p:tgtEl>
                                        <p:attrNameLst>
                                          <p:attrName>style.visibility</p:attrName>
                                        </p:attrNameLst>
                                      </p:cBhvr>
                                      <p:to>
                                        <p:strVal val="hidden"/>
                                      </p:to>
                                    </p:set>
                                  </p:childTnLst>
                                </p:cTn>
                              </p:par>
                            </p:childTnLst>
                          </p:cTn>
                        </p:par>
                      </p:childTnLst>
                    </p:cTn>
                  </p:par>
                  <p:par>
                    <p:cTn id="3878" fill="hold">
                      <p:stCondLst>
                        <p:cond delay="indefinite"/>
                      </p:stCondLst>
                      <p:childTnLst>
                        <p:par>
                          <p:cTn id="3879" fill="hold">
                            <p:stCondLst>
                              <p:cond delay="0"/>
                            </p:stCondLst>
                            <p:childTnLst>
                              <p:par>
                                <p:cTn id="3880" presetID="10" presetClass="entr" presetSubtype="0" fill="hold" grpId="0" nodeType="clickEffect">
                                  <p:stCondLst>
                                    <p:cond delay="0"/>
                                  </p:stCondLst>
                                  <p:childTnLst>
                                    <p:set>
                                      <p:cBhvr>
                                        <p:cTn id="3881" dur="1" fill="hold">
                                          <p:stCondLst>
                                            <p:cond delay="0"/>
                                          </p:stCondLst>
                                        </p:cTn>
                                        <p:tgtEl>
                                          <p:spTgt spid="1199"/>
                                        </p:tgtEl>
                                        <p:attrNameLst>
                                          <p:attrName>style.visibility</p:attrName>
                                        </p:attrNameLst>
                                      </p:cBhvr>
                                      <p:to>
                                        <p:strVal val="visible"/>
                                      </p:to>
                                    </p:set>
                                    <p:animEffect transition="in" filter="fade">
                                      <p:cBhvr>
                                        <p:cTn id="3882" dur="250"/>
                                        <p:tgtEl>
                                          <p:spTgt spid="1199"/>
                                        </p:tgtEl>
                                      </p:cBhvr>
                                    </p:animEffect>
                                  </p:childTnLst>
                                </p:cTn>
                              </p:par>
                              <p:par>
                                <p:cTn id="3883" presetID="22" presetClass="entr" presetSubtype="8" fill="hold" grpId="0" nodeType="withEffect">
                                  <p:stCondLst>
                                    <p:cond delay="0"/>
                                  </p:stCondLst>
                                  <p:childTnLst>
                                    <p:set>
                                      <p:cBhvr>
                                        <p:cTn id="3884" dur="1" fill="hold">
                                          <p:stCondLst>
                                            <p:cond delay="0"/>
                                          </p:stCondLst>
                                        </p:cTn>
                                        <p:tgtEl>
                                          <p:spTgt spid="1289"/>
                                        </p:tgtEl>
                                        <p:attrNameLst>
                                          <p:attrName>style.visibility</p:attrName>
                                        </p:attrNameLst>
                                      </p:cBhvr>
                                      <p:to>
                                        <p:strVal val="visible"/>
                                      </p:to>
                                    </p:set>
                                    <p:animEffect transition="in" filter="wipe(left)">
                                      <p:cBhvr>
                                        <p:cTn id="3885" dur="500"/>
                                        <p:tgtEl>
                                          <p:spTgt spid="1289"/>
                                        </p:tgtEl>
                                      </p:cBhvr>
                                    </p:animEffect>
                                  </p:childTnLst>
                                </p:cTn>
                              </p:par>
                              <p:par>
                                <p:cTn id="3886" presetID="10" presetClass="exit" presetSubtype="0" fill="hold" grpId="1" nodeType="withEffect">
                                  <p:stCondLst>
                                    <p:cond delay="0"/>
                                  </p:stCondLst>
                                  <p:childTnLst>
                                    <p:animEffect transition="out" filter="fade">
                                      <p:cBhvr>
                                        <p:cTn id="3887" dur="250"/>
                                        <p:tgtEl>
                                          <p:spTgt spid="1198"/>
                                        </p:tgtEl>
                                      </p:cBhvr>
                                    </p:animEffect>
                                    <p:set>
                                      <p:cBhvr>
                                        <p:cTn id="3888" dur="1" fill="hold">
                                          <p:stCondLst>
                                            <p:cond delay="249"/>
                                          </p:stCondLst>
                                        </p:cTn>
                                        <p:tgtEl>
                                          <p:spTgt spid="1198"/>
                                        </p:tgtEl>
                                        <p:attrNameLst>
                                          <p:attrName>style.visibility</p:attrName>
                                        </p:attrNameLst>
                                      </p:cBhvr>
                                      <p:to>
                                        <p:strVal val="hidden"/>
                                      </p:to>
                                    </p:set>
                                  </p:childTnLst>
                                </p:cTn>
                              </p:par>
                            </p:childTnLst>
                          </p:cTn>
                        </p:par>
                      </p:childTnLst>
                    </p:cTn>
                  </p:par>
                  <p:par>
                    <p:cTn id="3889" fill="hold">
                      <p:stCondLst>
                        <p:cond delay="indefinite"/>
                      </p:stCondLst>
                      <p:childTnLst>
                        <p:par>
                          <p:cTn id="3890" fill="hold">
                            <p:stCondLst>
                              <p:cond delay="0"/>
                            </p:stCondLst>
                            <p:childTnLst>
                              <p:par>
                                <p:cTn id="3891" presetID="10" presetClass="entr" presetSubtype="0" fill="hold" grpId="0" nodeType="clickEffect">
                                  <p:stCondLst>
                                    <p:cond delay="0"/>
                                  </p:stCondLst>
                                  <p:childTnLst>
                                    <p:set>
                                      <p:cBhvr>
                                        <p:cTn id="3892" dur="1" fill="hold">
                                          <p:stCondLst>
                                            <p:cond delay="0"/>
                                          </p:stCondLst>
                                        </p:cTn>
                                        <p:tgtEl>
                                          <p:spTgt spid="1200"/>
                                        </p:tgtEl>
                                        <p:attrNameLst>
                                          <p:attrName>style.visibility</p:attrName>
                                        </p:attrNameLst>
                                      </p:cBhvr>
                                      <p:to>
                                        <p:strVal val="visible"/>
                                      </p:to>
                                    </p:set>
                                    <p:animEffect transition="in" filter="fade">
                                      <p:cBhvr>
                                        <p:cTn id="3893" dur="250"/>
                                        <p:tgtEl>
                                          <p:spTgt spid="1200"/>
                                        </p:tgtEl>
                                      </p:cBhvr>
                                    </p:animEffect>
                                  </p:childTnLst>
                                </p:cTn>
                              </p:par>
                              <p:par>
                                <p:cTn id="3894" presetID="22" presetClass="entr" presetSubtype="8" fill="hold" grpId="0" nodeType="withEffect">
                                  <p:stCondLst>
                                    <p:cond delay="0"/>
                                  </p:stCondLst>
                                  <p:childTnLst>
                                    <p:set>
                                      <p:cBhvr>
                                        <p:cTn id="3895" dur="1" fill="hold">
                                          <p:stCondLst>
                                            <p:cond delay="0"/>
                                          </p:stCondLst>
                                        </p:cTn>
                                        <p:tgtEl>
                                          <p:spTgt spid="1290"/>
                                        </p:tgtEl>
                                        <p:attrNameLst>
                                          <p:attrName>style.visibility</p:attrName>
                                        </p:attrNameLst>
                                      </p:cBhvr>
                                      <p:to>
                                        <p:strVal val="visible"/>
                                      </p:to>
                                    </p:set>
                                    <p:animEffect transition="in" filter="wipe(left)">
                                      <p:cBhvr>
                                        <p:cTn id="3896" dur="500"/>
                                        <p:tgtEl>
                                          <p:spTgt spid="1290"/>
                                        </p:tgtEl>
                                      </p:cBhvr>
                                    </p:animEffect>
                                  </p:childTnLst>
                                </p:cTn>
                              </p:par>
                              <p:par>
                                <p:cTn id="3897" presetID="10" presetClass="exit" presetSubtype="0" fill="hold" grpId="1" nodeType="withEffect">
                                  <p:stCondLst>
                                    <p:cond delay="0"/>
                                  </p:stCondLst>
                                  <p:childTnLst>
                                    <p:animEffect transition="out" filter="fade">
                                      <p:cBhvr>
                                        <p:cTn id="3898" dur="250"/>
                                        <p:tgtEl>
                                          <p:spTgt spid="1199"/>
                                        </p:tgtEl>
                                      </p:cBhvr>
                                    </p:animEffect>
                                    <p:set>
                                      <p:cBhvr>
                                        <p:cTn id="3899" dur="1" fill="hold">
                                          <p:stCondLst>
                                            <p:cond delay="249"/>
                                          </p:stCondLst>
                                        </p:cTn>
                                        <p:tgtEl>
                                          <p:spTgt spid="1199"/>
                                        </p:tgtEl>
                                        <p:attrNameLst>
                                          <p:attrName>style.visibility</p:attrName>
                                        </p:attrNameLst>
                                      </p:cBhvr>
                                      <p:to>
                                        <p:strVal val="hidden"/>
                                      </p:to>
                                    </p:set>
                                  </p:childTnLst>
                                </p:cTn>
                              </p:par>
                            </p:childTnLst>
                          </p:cTn>
                        </p:par>
                      </p:childTnLst>
                    </p:cTn>
                  </p:par>
                  <p:par>
                    <p:cTn id="3900" fill="hold">
                      <p:stCondLst>
                        <p:cond delay="indefinite"/>
                      </p:stCondLst>
                      <p:childTnLst>
                        <p:par>
                          <p:cTn id="3901" fill="hold">
                            <p:stCondLst>
                              <p:cond delay="0"/>
                            </p:stCondLst>
                            <p:childTnLst>
                              <p:par>
                                <p:cTn id="3902" presetID="10" presetClass="entr" presetSubtype="0" fill="hold" grpId="0" nodeType="clickEffect">
                                  <p:stCondLst>
                                    <p:cond delay="0"/>
                                  </p:stCondLst>
                                  <p:childTnLst>
                                    <p:set>
                                      <p:cBhvr>
                                        <p:cTn id="3903" dur="1" fill="hold">
                                          <p:stCondLst>
                                            <p:cond delay="0"/>
                                          </p:stCondLst>
                                        </p:cTn>
                                        <p:tgtEl>
                                          <p:spTgt spid="1201"/>
                                        </p:tgtEl>
                                        <p:attrNameLst>
                                          <p:attrName>style.visibility</p:attrName>
                                        </p:attrNameLst>
                                      </p:cBhvr>
                                      <p:to>
                                        <p:strVal val="visible"/>
                                      </p:to>
                                    </p:set>
                                    <p:animEffect transition="in" filter="fade">
                                      <p:cBhvr>
                                        <p:cTn id="3904" dur="250"/>
                                        <p:tgtEl>
                                          <p:spTgt spid="1201"/>
                                        </p:tgtEl>
                                      </p:cBhvr>
                                    </p:animEffect>
                                  </p:childTnLst>
                                </p:cTn>
                              </p:par>
                              <p:par>
                                <p:cTn id="3905" presetID="22" presetClass="entr" presetSubtype="8" fill="hold" grpId="0" nodeType="withEffect">
                                  <p:stCondLst>
                                    <p:cond delay="0"/>
                                  </p:stCondLst>
                                  <p:childTnLst>
                                    <p:set>
                                      <p:cBhvr>
                                        <p:cTn id="3906" dur="1" fill="hold">
                                          <p:stCondLst>
                                            <p:cond delay="0"/>
                                          </p:stCondLst>
                                        </p:cTn>
                                        <p:tgtEl>
                                          <p:spTgt spid="1291"/>
                                        </p:tgtEl>
                                        <p:attrNameLst>
                                          <p:attrName>style.visibility</p:attrName>
                                        </p:attrNameLst>
                                      </p:cBhvr>
                                      <p:to>
                                        <p:strVal val="visible"/>
                                      </p:to>
                                    </p:set>
                                    <p:animEffect transition="in" filter="wipe(left)">
                                      <p:cBhvr>
                                        <p:cTn id="3907" dur="500"/>
                                        <p:tgtEl>
                                          <p:spTgt spid="1291"/>
                                        </p:tgtEl>
                                      </p:cBhvr>
                                    </p:animEffect>
                                  </p:childTnLst>
                                </p:cTn>
                              </p:par>
                              <p:par>
                                <p:cTn id="3908" presetID="10" presetClass="exit" presetSubtype="0" fill="hold" grpId="1" nodeType="withEffect">
                                  <p:stCondLst>
                                    <p:cond delay="0"/>
                                  </p:stCondLst>
                                  <p:childTnLst>
                                    <p:animEffect transition="out" filter="fade">
                                      <p:cBhvr>
                                        <p:cTn id="3909" dur="250"/>
                                        <p:tgtEl>
                                          <p:spTgt spid="1200"/>
                                        </p:tgtEl>
                                      </p:cBhvr>
                                    </p:animEffect>
                                    <p:set>
                                      <p:cBhvr>
                                        <p:cTn id="3910" dur="1" fill="hold">
                                          <p:stCondLst>
                                            <p:cond delay="249"/>
                                          </p:stCondLst>
                                        </p:cTn>
                                        <p:tgtEl>
                                          <p:spTgt spid="1200"/>
                                        </p:tgtEl>
                                        <p:attrNameLst>
                                          <p:attrName>style.visibility</p:attrName>
                                        </p:attrNameLst>
                                      </p:cBhvr>
                                      <p:to>
                                        <p:strVal val="hidden"/>
                                      </p:to>
                                    </p:set>
                                  </p:childTnLst>
                                </p:cTn>
                              </p:par>
                            </p:childTnLst>
                          </p:cTn>
                        </p:par>
                      </p:childTnLst>
                    </p:cTn>
                  </p:par>
                  <p:par>
                    <p:cTn id="3911" fill="hold">
                      <p:stCondLst>
                        <p:cond delay="indefinite"/>
                      </p:stCondLst>
                      <p:childTnLst>
                        <p:par>
                          <p:cTn id="3912" fill="hold">
                            <p:stCondLst>
                              <p:cond delay="0"/>
                            </p:stCondLst>
                            <p:childTnLst>
                              <p:par>
                                <p:cTn id="3913" presetID="10" presetClass="entr" presetSubtype="0" fill="hold" grpId="0" nodeType="clickEffect">
                                  <p:stCondLst>
                                    <p:cond delay="0"/>
                                  </p:stCondLst>
                                  <p:childTnLst>
                                    <p:set>
                                      <p:cBhvr>
                                        <p:cTn id="3914" dur="1" fill="hold">
                                          <p:stCondLst>
                                            <p:cond delay="0"/>
                                          </p:stCondLst>
                                        </p:cTn>
                                        <p:tgtEl>
                                          <p:spTgt spid="1202"/>
                                        </p:tgtEl>
                                        <p:attrNameLst>
                                          <p:attrName>style.visibility</p:attrName>
                                        </p:attrNameLst>
                                      </p:cBhvr>
                                      <p:to>
                                        <p:strVal val="visible"/>
                                      </p:to>
                                    </p:set>
                                    <p:animEffect transition="in" filter="fade">
                                      <p:cBhvr>
                                        <p:cTn id="3915" dur="250"/>
                                        <p:tgtEl>
                                          <p:spTgt spid="1202"/>
                                        </p:tgtEl>
                                      </p:cBhvr>
                                    </p:animEffect>
                                  </p:childTnLst>
                                </p:cTn>
                              </p:par>
                              <p:par>
                                <p:cTn id="3916" presetID="22" presetClass="entr" presetSubtype="8" fill="hold" grpId="0" nodeType="withEffect">
                                  <p:stCondLst>
                                    <p:cond delay="0"/>
                                  </p:stCondLst>
                                  <p:childTnLst>
                                    <p:set>
                                      <p:cBhvr>
                                        <p:cTn id="3917" dur="1" fill="hold">
                                          <p:stCondLst>
                                            <p:cond delay="0"/>
                                          </p:stCondLst>
                                        </p:cTn>
                                        <p:tgtEl>
                                          <p:spTgt spid="1292"/>
                                        </p:tgtEl>
                                        <p:attrNameLst>
                                          <p:attrName>style.visibility</p:attrName>
                                        </p:attrNameLst>
                                      </p:cBhvr>
                                      <p:to>
                                        <p:strVal val="visible"/>
                                      </p:to>
                                    </p:set>
                                    <p:animEffect transition="in" filter="wipe(left)">
                                      <p:cBhvr>
                                        <p:cTn id="3918" dur="500"/>
                                        <p:tgtEl>
                                          <p:spTgt spid="1292"/>
                                        </p:tgtEl>
                                      </p:cBhvr>
                                    </p:animEffect>
                                  </p:childTnLst>
                                </p:cTn>
                              </p:par>
                              <p:par>
                                <p:cTn id="3919" presetID="10" presetClass="exit" presetSubtype="0" fill="hold" grpId="1" nodeType="withEffect">
                                  <p:stCondLst>
                                    <p:cond delay="0"/>
                                  </p:stCondLst>
                                  <p:childTnLst>
                                    <p:animEffect transition="out" filter="fade">
                                      <p:cBhvr>
                                        <p:cTn id="3920" dur="250"/>
                                        <p:tgtEl>
                                          <p:spTgt spid="1201"/>
                                        </p:tgtEl>
                                      </p:cBhvr>
                                    </p:animEffect>
                                    <p:set>
                                      <p:cBhvr>
                                        <p:cTn id="3921" dur="1" fill="hold">
                                          <p:stCondLst>
                                            <p:cond delay="249"/>
                                          </p:stCondLst>
                                        </p:cTn>
                                        <p:tgtEl>
                                          <p:spTgt spid="1201"/>
                                        </p:tgtEl>
                                        <p:attrNameLst>
                                          <p:attrName>style.visibility</p:attrName>
                                        </p:attrNameLst>
                                      </p:cBhvr>
                                      <p:to>
                                        <p:strVal val="hidden"/>
                                      </p:to>
                                    </p:set>
                                  </p:childTnLst>
                                </p:cTn>
                              </p:par>
                            </p:childTnLst>
                          </p:cTn>
                        </p:par>
                      </p:childTnLst>
                    </p:cTn>
                  </p:par>
                  <p:par>
                    <p:cTn id="3922" fill="hold">
                      <p:stCondLst>
                        <p:cond delay="indefinite"/>
                      </p:stCondLst>
                      <p:childTnLst>
                        <p:par>
                          <p:cTn id="3923" fill="hold">
                            <p:stCondLst>
                              <p:cond delay="0"/>
                            </p:stCondLst>
                            <p:childTnLst>
                              <p:par>
                                <p:cTn id="3924" presetID="10" presetClass="entr" presetSubtype="0" fill="hold" grpId="0" nodeType="clickEffect">
                                  <p:stCondLst>
                                    <p:cond delay="0"/>
                                  </p:stCondLst>
                                  <p:childTnLst>
                                    <p:set>
                                      <p:cBhvr>
                                        <p:cTn id="3925" dur="1" fill="hold">
                                          <p:stCondLst>
                                            <p:cond delay="0"/>
                                          </p:stCondLst>
                                        </p:cTn>
                                        <p:tgtEl>
                                          <p:spTgt spid="1203"/>
                                        </p:tgtEl>
                                        <p:attrNameLst>
                                          <p:attrName>style.visibility</p:attrName>
                                        </p:attrNameLst>
                                      </p:cBhvr>
                                      <p:to>
                                        <p:strVal val="visible"/>
                                      </p:to>
                                    </p:set>
                                    <p:animEffect transition="in" filter="fade">
                                      <p:cBhvr>
                                        <p:cTn id="3926" dur="250"/>
                                        <p:tgtEl>
                                          <p:spTgt spid="1203"/>
                                        </p:tgtEl>
                                      </p:cBhvr>
                                    </p:animEffect>
                                  </p:childTnLst>
                                </p:cTn>
                              </p:par>
                              <p:par>
                                <p:cTn id="3927" presetID="22" presetClass="entr" presetSubtype="8" fill="hold" grpId="0" nodeType="withEffect">
                                  <p:stCondLst>
                                    <p:cond delay="0"/>
                                  </p:stCondLst>
                                  <p:childTnLst>
                                    <p:set>
                                      <p:cBhvr>
                                        <p:cTn id="3928" dur="1" fill="hold">
                                          <p:stCondLst>
                                            <p:cond delay="0"/>
                                          </p:stCondLst>
                                        </p:cTn>
                                        <p:tgtEl>
                                          <p:spTgt spid="1293"/>
                                        </p:tgtEl>
                                        <p:attrNameLst>
                                          <p:attrName>style.visibility</p:attrName>
                                        </p:attrNameLst>
                                      </p:cBhvr>
                                      <p:to>
                                        <p:strVal val="visible"/>
                                      </p:to>
                                    </p:set>
                                    <p:animEffect transition="in" filter="wipe(left)">
                                      <p:cBhvr>
                                        <p:cTn id="3929" dur="500"/>
                                        <p:tgtEl>
                                          <p:spTgt spid="1293"/>
                                        </p:tgtEl>
                                      </p:cBhvr>
                                    </p:animEffect>
                                  </p:childTnLst>
                                </p:cTn>
                              </p:par>
                              <p:par>
                                <p:cTn id="3930" presetID="10" presetClass="exit" presetSubtype="0" fill="hold" grpId="1" nodeType="withEffect">
                                  <p:stCondLst>
                                    <p:cond delay="0"/>
                                  </p:stCondLst>
                                  <p:childTnLst>
                                    <p:animEffect transition="out" filter="fade">
                                      <p:cBhvr>
                                        <p:cTn id="3931" dur="250"/>
                                        <p:tgtEl>
                                          <p:spTgt spid="1202"/>
                                        </p:tgtEl>
                                      </p:cBhvr>
                                    </p:animEffect>
                                    <p:set>
                                      <p:cBhvr>
                                        <p:cTn id="3932" dur="1" fill="hold">
                                          <p:stCondLst>
                                            <p:cond delay="249"/>
                                          </p:stCondLst>
                                        </p:cTn>
                                        <p:tgtEl>
                                          <p:spTgt spid="1202"/>
                                        </p:tgtEl>
                                        <p:attrNameLst>
                                          <p:attrName>style.visibility</p:attrName>
                                        </p:attrNameLst>
                                      </p:cBhvr>
                                      <p:to>
                                        <p:strVal val="hidden"/>
                                      </p:to>
                                    </p:set>
                                  </p:childTnLst>
                                </p:cTn>
                              </p:par>
                            </p:childTnLst>
                          </p:cTn>
                        </p:par>
                      </p:childTnLst>
                    </p:cTn>
                  </p:par>
                  <p:par>
                    <p:cTn id="3933" fill="hold">
                      <p:stCondLst>
                        <p:cond delay="indefinite"/>
                      </p:stCondLst>
                      <p:childTnLst>
                        <p:par>
                          <p:cTn id="3934" fill="hold">
                            <p:stCondLst>
                              <p:cond delay="0"/>
                            </p:stCondLst>
                            <p:childTnLst>
                              <p:par>
                                <p:cTn id="3935" presetID="10" presetClass="entr" presetSubtype="0" fill="hold" grpId="0" nodeType="clickEffect">
                                  <p:stCondLst>
                                    <p:cond delay="0"/>
                                  </p:stCondLst>
                                  <p:childTnLst>
                                    <p:set>
                                      <p:cBhvr>
                                        <p:cTn id="3936" dur="1" fill="hold">
                                          <p:stCondLst>
                                            <p:cond delay="0"/>
                                          </p:stCondLst>
                                        </p:cTn>
                                        <p:tgtEl>
                                          <p:spTgt spid="1204"/>
                                        </p:tgtEl>
                                        <p:attrNameLst>
                                          <p:attrName>style.visibility</p:attrName>
                                        </p:attrNameLst>
                                      </p:cBhvr>
                                      <p:to>
                                        <p:strVal val="visible"/>
                                      </p:to>
                                    </p:set>
                                    <p:animEffect transition="in" filter="fade">
                                      <p:cBhvr>
                                        <p:cTn id="3937" dur="250"/>
                                        <p:tgtEl>
                                          <p:spTgt spid="1204"/>
                                        </p:tgtEl>
                                      </p:cBhvr>
                                    </p:animEffect>
                                  </p:childTnLst>
                                </p:cTn>
                              </p:par>
                              <p:par>
                                <p:cTn id="3938" presetID="22" presetClass="entr" presetSubtype="8" fill="hold" grpId="0" nodeType="withEffect">
                                  <p:stCondLst>
                                    <p:cond delay="0"/>
                                  </p:stCondLst>
                                  <p:childTnLst>
                                    <p:set>
                                      <p:cBhvr>
                                        <p:cTn id="3939" dur="1" fill="hold">
                                          <p:stCondLst>
                                            <p:cond delay="0"/>
                                          </p:stCondLst>
                                        </p:cTn>
                                        <p:tgtEl>
                                          <p:spTgt spid="1294"/>
                                        </p:tgtEl>
                                        <p:attrNameLst>
                                          <p:attrName>style.visibility</p:attrName>
                                        </p:attrNameLst>
                                      </p:cBhvr>
                                      <p:to>
                                        <p:strVal val="visible"/>
                                      </p:to>
                                    </p:set>
                                    <p:animEffect transition="in" filter="wipe(left)">
                                      <p:cBhvr>
                                        <p:cTn id="3940" dur="500"/>
                                        <p:tgtEl>
                                          <p:spTgt spid="1294"/>
                                        </p:tgtEl>
                                      </p:cBhvr>
                                    </p:animEffect>
                                  </p:childTnLst>
                                </p:cTn>
                              </p:par>
                              <p:par>
                                <p:cTn id="3941" presetID="10" presetClass="exit" presetSubtype="0" fill="hold" grpId="1" nodeType="withEffect">
                                  <p:stCondLst>
                                    <p:cond delay="0"/>
                                  </p:stCondLst>
                                  <p:childTnLst>
                                    <p:animEffect transition="out" filter="fade">
                                      <p:cBhvr>
                                        <p:cTn id="3942" dur="250"/>
                                        <p:tgtEl>
                                          <p:spTgt spid="1203"/>
                                        </p:tgtEl>
                                      </p:cBhvr>
                                    </p:animEffect>
                                    <p:set>
                                      <p:cBhvr>
                                        <p:cTn id="3943" dur="1" fill="hold">
                                          <p:stCondLst>
                                            <p:cond delay="249"/>
                                          </p:stCondLst>
                                        </p:cTn>
                                        <p:tgtEl>
                                          <p:spTgt spid="1203"/>
                                        </p:tgtEl>
                                        <p:attrNameLst>
                                          <p:attrName>style.visibility</p:attrName>
                                        </p:attrNameLst>
                                      </p:cBhvr>
                                      <p:to>
                                        <p:strVal val="hidden"/>
                                      </p:to>
                                    </p:set>
                                  </p:childTnLst>
                                </p:cTn>
                              </p:par>
                            </p:childTnLst>
                          </p:cTn>
                        </p:par>
                      </p:childTnLst>
                    </p:cTn>
                  </p:par>
                  <p:par>
                    <p:cTn id="3944" fill="hold">
                      <p:stCondLst>
                        <p:cond delay="indefinite"/>
                      </p:stCondLst>
                      <p:childTnLst>
                        <p:par>
                          <p:cTn id="3945" fill="hold">
                            <p:stCondLst>
                              <p:cond delay="0"/>
                            </p:stCondLst>
                            <p:childTnLst>
                              <p:par>
                                <p:cTn id="3946" presetID="10" presetClass="entr" presetSubtype="0" fill="hold" grpId="0" nodeType="clickEffect">
                                  <p:stCondLst>
                                    <p:cond delay="0"/>
                                  </p:stCondLst>
                                  <p:childTnLst>
                                    <p:set>
                                      <p:cBhvr>
                                        <p:cTn id="3947" dur="1" fill="hold">
                                          <p:stCondLst>
                                            <p:cond delay="0"/>
                                          </p:stCondLst>
                                        </p:cTn>
                                        <p:tgtEl>
                                          <p:spTgt spid="1205"/>
                                        </p:tgtEl>
                                        <p:attrNameLst>
                                          <p:attrName>style.visibility</p:attrName>
                                        </p:attrNameLst>
                                      </p:cBhvr>
                                      <p:to>
                                        <p:strVal val="visible"/>
                                      </p:to>
                                    </p:set>
                                    <p:animEffect transition="in" filter="fade">
                                      <p:cBhvr>
                                        <p:cTn id="3948" dur="250"/>
                                        <p:tgtEl>
                                          <p:spTgt spid="1205"/>
                                        </p:tgtEl>
                                      </p:cBhvr>
                                    </p:animEffect>
                                  </p:childTnLst>
                                </p:cTn>
                              </p:par>
                              <p:par>
                                <p:cTn id="3949" presetID="22" presetClass="entr" presetSubtype="8" fill="hold" grpId="0" nodeType="withEffect">
                                  <p:stCondLst>
                                    <p:cond delay="0"/>
                                  </p:stCondLst>
                                  <p:childTnLst>
                                    <p:set>
                                      <p:cBhvr>
                                        <p:cTn id="3950" dur="1" fill="hold">
                                          <p:stCondLst>
                                            <p:cond delay="0"/>
                                          </p:stCondLst>
                                        </p:cTn>
                                        <p:tgtEl>
                                          <p:spTgt spid="1295"/>
                                        </p:tgtEl>
                                        <p:attrNameLst>
                                          <p:attrName>style.visibility</p:attrName>
                                        </p:attrNameLst>
                                      </p:cBhvr>
                                      <p:to>
                                        <p:strVal val="visible"/>
                                      </p:to>
                                    </p:set>
                                    <p:animEffect transition="in" filter="wipe(left)">
                                      <p:cBhvr>
                                        <p:cTn id="3951" dur="500"/>
                                        <p:tgtEl>
                                          <p:spTgt spid="1295"/>
                                        </p:tgtEl>
                                      </p:cBhvr>
                                    </p:animEffect>
                                  </p:childTnLst>
                                </p:cTn>
                              </p:par>
                              <p:par>
                                <p:cTn id="3952" presetID="10" presetClass="exit" presetSubtype="0" fill="hold" grpId="1" nodeType="withEffect">
                                  <p:stCondLst>
                                    <p:cond delay="0"/>
                                  </p:stCondLst>
                                  <p:childTnLst>
                                    <p:animEffect transition="out" filter="fade">
                                      <p:cBhvr>
                                        <p:cTn id="3953" dur="250"/>
                                        <p:tgtEl>
                                          <p:spTgt spid="1204"/>
                                        </p:tgtEl>
                                      </p:cBhvr>
                                    </p:animEffect>
                                    <p:set>
                                      <p:cBhvr>
                                        <p:cTn id="3954" dur="1" fill="hold">
                                          <p:stCondLst>
                                            <p:cond delay="249"/>
                                          </p:stCondLst>
                                        </p:cTn>
                                        <p:tgtEl>
                                          <p:spTgt spid="1204"/>
                                        </p:tgtEl>
                                        <p:attrNameLst>
                                          <p:attrName>style.visibility</p:attrName>
                                        </p:attrNameLst>
                                      </p:cBhvr>
                                      <p:to>
                                        <p:strVal val="hidden"/>
                                      </p:to>
                                    </p:set>
                                  </p:childTnLst>
                                </p:cTn>
                              </p:par>
                            </p:childTnLst>
                          </p:cTn>
                        </p:par>
                      </p:childTnLst>
                    </p:cTn>
                  </p:par>
                  <p:par>
                    <p:cTn id="3955" fill="hold">
                      <p:stCondLst>
                        <p:cond delay="indefinite"/>
                      </p:stCondLst>
                      <p:childTnLst>
                        <p:par>
                          <p:cTn id="3956" fill="hold">
                            <p:stCondLst>
                              <p:cond delay="0"/>
                            </p:stCondLst>
                            <p:childTnLst>
                              <p:par>
                                <p:cTn id="3957" presetID="10" presetClass="entr" presetSubtype="0" fill="hold" grpId="0" nodeType="clickEffect">
                                  <p:stCondLst>
                                    <p:cond delay="0"/>
                                  </p:stCondLst>
                                  <p:childTnLst>
                                    <p:set>
                                      <p:cBhvr>
                                        <p:cTn id="3958" dur="1" fill="hold">
                                          <p:stCondLst>
                                            <p:cond delay="0"/>
                                          </p:stCondLst>
                                        </p:cTn>
                                        <p:tgtEl>
                                          <p:spTgt spid="1206"/>
                                        </p:tgtEl>
                                        <p:attrNameLst>
                                          <p:attrName>style.visibility</p:attrName>
                                        </p:attrNameLst>
                                      </p:cBhvr>
                                      <p:to>
                                        <p:strVal val="visible"/>
                                      </p:to>
                                    </p:set>
                                    <p:animEffect transition="in" filter="fade">
                                      <p:cBhvr>
                                        <p:cTn id="3959" dur="250"/>
                                        <p:tgtEl>
                                          <p:spTgt spid="1206"/>
                                        </p:tgtEl>
                                      </p:cBhvr>
                                    </p:animEffect>
                                  </p:childTnLst>
                                </p:cTn>
                              </p:par>
                              <p:par>
                                <p:cTn id="3960" presetID="22" presetClass="entr" presetSubtype="8" fill="hold" grpId="0" nodeType="withEffect">
                                  <p:stCondLst>
                                    <p:cond delay="0"/>
                                  </p:stCondLst>
                                  <p:childTnLst>
                                    <p:set>
                                      <p:cBhvr>
                                        <p:cTn id="3961" dur="1" fill="hold">
                                          <p:stCondLst>
                                            <p:cond delay="0"/>
                                          </p:stCondLst>
                                        </p:cTn>
                                        <p:tgtEl>
                                          <p:spTgt spid="1296"/>
                                        </p:tgtEl>
                                        <p:attrNameLst>
                                          <p:attrName>style.visibility</p:attrName>
                                        </p:attrNameLst>
                                      </p:cBhvr>
                                      <p:to>
                                        <p:strVal val="visible"/>
                                      </p:to>
                                    </p:set>
                                    <p:animEffect transition="in" filter="wipe(left)">
                                      <p:cBhvr>
                                        <p:cTn id="3962" dur="500"/>
                                        <p:tgtEl>
                                          <p:spTgt spid="1296"/>
                                        </p:tgtEl>
                                      </p:cBhvr>
                                    </p:animEffect>
                                  </p:childTnLst>
                                </p:cTn>
                              </p:par>
                              <p:par>
                                <p:cTn id="3963" presetID="10" presetClass="exit" presetSubtype="0" fill="hold" grpId="1" nodeType="withEffect">
                                  <p:stCondLst>
                                    <p:cond delay="0"/>
                                  </p:stCondLst>
                                  <p:childTnLst>
                                    <p:animEffect transition="out" filter="fade">
                                      <p:cBhvr>
                                        <p:cTn id="3964" dur="250"/>
                                        <p:tgtEl>
                                          <p:spTgt spid="1205"/>
                                        </p:tgtEl>
                                      </p:cBhvr>
                                    </p:animEffect>
                                    <p:set>
                                      <p:cBhvr>
                                        <p:cTn id="3965" dur="1" fill="hold">
                                          <p:stCondLst>
                                            <p:cond delay="249"/>
                                          </p:stCondLst>
                                        </p:cTn>
                                        <p:tgtEl>
                                          <p:spTgt spid="1205"/>
                                        </p:tgtEl>
                                        <p:attrNameLst>
                                          <p:attrName>style.visibility</p:attrName>
                                        </p:attrNameLst>
                                      </p:cBhvr>
                                      <p:to>
                                        <p:strVal val="hidden"/>
                                      </p:to>
                                    </p:set>
                                  </p:childTnLst>
                                </p:cTn>
                              </p:par>
                              <p:par>
                                <p:cTn id="3966" presetID="1" presetClass="exit" presetSubtype="0" fill="hold" grpId="0" nodeType="withEffect">
                                  <p:stCondLst>
                                    <p:cond delay="0"/>
                                  </p:stCondLst>
                                  <p:childTnLst>
                                    <p:set>
                                      <p:cBhvr>
                                        <p:cTn id="3967" dur="1" fill="hold">
                                          <p:stCondLst>
                                            <p:cond delay="0"/>
                                          </p:stCondLst>
                                        </p:cTn>
                                        <p:tgtEl>
                                          <p:spTgt spid="1115"/>
                                        </p:tgtEl>
                                        <p:attrNameLst>
                                          <p:attrName>style.visibility</p:attrName>
                                        </p:attrNameLst>
                                      </p:cBhvr>
                                      <p:to>
                                        <p:strVal val="hidden"/>
                                      </p:to>
                                    </p:set>
                                  </p:childTnLst>
                                </p:cTn>
                              </p:par>
                              <p:par>
                                <p:cTn id="3968" presetID="1" presetClass="entr" presetSubtype="0" fill="hold" grpId="0" nodeType="withEffect">
                                  <p:stCondLst>
                                    <p:cond delay="0"/>
                                  </p:stCondLst>
                                  <p:childTnLst>
                                    <p:set>
                                      <p:cBhvr>
                                        <p:cTn id="3969" dur="1" fill="hold">
                                          <p:stCondLst>
                                            <p:cond delay="0"/>
                                          </p:stCondLst>
                                        </p:cTn>
                                        <p:tgtEl>
                                          <p:spTgt spid="1297"/>
                                        </p:tgtEl>
                                        <p:attrNameLst>
                                          <p:attrName>style.visibility</p:attrName>
                                        </p:attrNameLst>
                                      </p:cBhvr>
                                      <p:to>
                                        <p:strVal val="visible"/>
                                      </p:to>
                                    </p:set>
                                  </p:childTnLst>
                                </p:cTn>
                              </p:par>
                            </p:childTnLst>
                          </p:cTn>
                        </p:par>
                      </p:childTnLst>
                    </p:cTn>
                  </p:par>
                </p:childTnLst>
              </p:cTn>
              <p:nextCondLst>
                <p:cond evt="onClick" delay="0">
                  <p:tgtEl>
                    <p:spTgt spid="1115"/>
                  </p:tgtEl>
                </p:cond>
              </p:nextCondLst>
            </p:seq>
          </p:childTnLst>
        </p:cTn>
      </p:par>
    </p:tnLst>
    <p:bldLst>
      <p:bldP spid="379" grpId="0" animBg="1"/>
      <p:bldP spid="381" grpId="0"/>
      <p:bldP spid="381" grpId="1"/>
      <p:bldP spid="382" grpId="0"/>
      <p:bldP spid="382" grpId="1"/>
      <p:bldP spid="383" grpId="0"/>
      <p:bldP spid="383" grpId="1"/>
      <p:bldP spid="384" grpId="0"/>
      <p:bldP spid="384" grpId="1"/>
      <p:bldP spid="385" grpId="0"/>
      <p:bldP spid="385" grpId="1"/>
      <p:bldP spid="386" grpId="0"/>
      <p:bldP spid="386" grpId="1"/>
      <p:bldP spid="387" grpId="0"/>
      <p:bldP spid="387" grpId="1"/>
      <p:bldP spid="388" grpId="0"/>
      <p:bldP spid="388" grpId="1"/>
      <p:bldP spid="389" grpId="0"/>
      <p:bldP spid="389" grpId="1"/>
      <p:bldP spid="390" grpId="0"/>
      <p:bldP spid="390" grpId="1"/>
      <p:bldP spid="391" grpId="0"/>
      <p:bldP spid="391" grpId="1"/>
      <p:bldP spid="392" grpId="0"/>
      <p:bldP spid="392" grpId="1"/>
      <p:bldP spid="393" grpId="0"/>
      <p:bldP spid="393" grpId="1"/>
      <p:bldP spid="394" grpId="0"/>
      <p:bldP spid="394" grpId="1"/>
      <p:bldP spid="395" grpId="0"/>
      <p:bldP spid="395" grpId="1"/>
      <p:bldP spid="396" grpId="0"/>
      <p:bldP spid="396" grpId="1"/>
      <p:bldP spid="397" grpId="0"/>
      <p:bldP spid="397" grpId="1"/>
      <p:bldP spid="398" grpId="0"/>
      <p:bldP spid="398" grpId="1"/>
      <p:bldP spid="399" grpId="0"/>
      <p:bldP spid="399" grpId="1"/>
      <p:bldP spid="400" grpId="0"/>
      <p:bldP spid="400" grpId="1"/>
      <p:bldP spid="401" grpId="0"/>
      <p:bldP spid="401" grpId="1"/>
      <p:bldP spid="402" grpId="0"/>
      <p:bldP spid="402" grpId="1"/>
      <p:bldP spid="403" grpId="0"/>
      <p:bldP spid="403" grpId="1"/>
      <p:bldP spid="404" grpId="0"/>
      <p:bldP spid="404" grpId="1"/>
      <p:bldP spid="405" grpId="0"/>
      <p:bldP spid="405" grpId="1"/>
      <p:bldP spid="406" grpId="0"/>
      <p:bldP spid="406" grpId="1"/>
      <p:bldP spid="407" grpId="0"/>
      <p:bldP spid="407" grpId="1"/>
      <p:bldP spid="408" grpId="0"/>
      <p:bldP spid="408" grpId="1"/>
      <p:bldP spid="409" grpId="0"/>
      <p:bldP spid="409" grpId="1"/>
      <p:bldP spid="410" grpId="0"/>
      <p:bldP spid="410" grpId="1"/>
      <p:bldP spid="411" grpId="0"/>
      <p:bldP spid="411" grpId="1"/>
      <p:bldP spid="412" grpId="0"/>
      <p:bldP spid="412" grpId="1"/>
      <p:bldP spid="413" grpId="0"/>
      <p:bldP spid="413" grpId="1"/>
      <p:bldP spid="414" grpId="0"/>
      <p:bldP spid="414" grpId="1"/>
      <p:bldP spid="415" grpId="0"/>
      <p:bldP spid="415" grpId="1"/>
      <p:bldP spid="416" grpId="0"/>
      <p:bldP spid="416" grpId="1"/>
      <p:bldP spid="417" grpId="0"/>
      <p:bldP spid="417" grpId="1"/>
      <p:bldP spid="418" grpId="0"/>
      <p:bldP spid="418" grpId="1"/>
      <p:bldP spid="419" grpId="0"/>
      <p:bldP spid="419" grpId="1"/>
      <p:bldP spid="420" grpId="0"/>
      <p:bldP spid="420" grpId="1"/>
      <p:bldP spid="421" grpId="0"/>
      <p:bldP spid="421" grpId="1"/>
      <p:bldP spid="422" grpId="0"/>
      <p:bldP spid="422" grpId="1"/>
      <p:bldP spid="423" grpId="0"/>
      <p:bldP spid="423" grpId="1"/>
      <p:bldP spid="424" grpId="0"/>
      <p:bldP spid="424" grpId="1"/>
      <p:bldP spid="425" grpId="0"/>
      <p:bldP spid="425" grpId="1"/>
      <p:bldP spid="426" grpId="0"/>
      <p:bldP spid="426" grpId="1"/>
      <p:bldP spid="427" grpId="0"/>
      <p:bldP spid="427" grpId="1"/>
      <p:bldP spid="428" grpId="0"/>
      <p:bldP spid="428" grpId="1"/>
      <p:bldP spid="429" grpId="0"/>
      <p:bldP spid="429" grpId="1"/>
      <p:bldP spid="430" grpId="0"/>
      <p:bldP spid="430" grpId="1"/>
      <p:bldP spid="431" grpId="0"/>
      <p:bldP spid="431" grpId="1"/>
      <p:bldP spid="432" grpId="0"/>
      <p:bldP spid="432" grpId="1"/>
      <p:bldP spid="433" grpId="0"/>
      <p:bldP spid="433" grpId="1"/>
      <p:bldP spid="434" grpId="0"/>
      <p:bldP spid="434" grpId="1"/>
      <p:bldP spid="435" grpId="0"/>
      <p:bldP spid="435" grpId="1"/>
      <p:bldP spid="436" grpId="0"/>
      <p:bldP spid="436" grpId="1"/>
      <p:bldP spid="437" grpId="0"/>
      <p:bldP spid="437" grpId="1"/>
      <p:bldP spid="438" grpId="0"/>
      <p:bldP spid="438" grpId="1"/>
      <p:bldP spid="439" grpId="0"/>
      <p:bldP spid="439" grpId="1"/>
      <p:bldP spid="440" grpId="0"/>
      <p:bldP spid="440" grpId="1"/>
      <p:bldP spid="441" grpId="0"/>
      <p:bldP spid="441" grpId="1"/>
      <p:bldP spid="442" grpId="0"/>
      <p:bldP spid="442" grpId="1"/>
      <p:bldP spid="443" grpId="0"/>
      <p:bldP spid="443" grpId="1"/>
      <p:bldP spid="444" grpId="0"/>
      <p:bldP spid="444" grpId="1"/>
      <p:bldP spid="445" grpId="0"/>
      <p:bldP spid="445" grpId="1"/>
      <p:bldP spid="446" grpId="0"/>
      <p:bldP spid="446" grpId="1"/>
      <p:bldP spid="447" grpId="0"/>
      <p:bldP spid="447" grpId="1"/>
      <p:bldP spid="448" grpId="0"/>
      <p:bldP spid="448" grpId="1"/>
      <p:bldP spid="449" grpId="0"/>
      <p:bldP spid="449" grpId="1"/>
      <p:bldP spid="450" grpId="0"/>
      <p:bldP spid="450" grpId="1"/>
      <p:bldP spid="451" grpId="0"/>
      <p:bldP spid="451" grpId="1"/>
      <p:bldP spid="452" grpId="0"/>
      <p:bldP spid="452" grpId="1"/>
      <p:bldP spid="453" grpId="0"/>
      <p:bldP spid="453" grpId="1"/>
      <p:bldP spid="454" grpId="0"/>
      <p:bldP spid="454" grpId="1"/>
      <p:bldP spid="455" grpId="0"/>
      <p:bldP spid="455" grpId="1"/>
      <p:bldP spid="456" grpId="0"/>
      <p:bldP spid="456" grpId="1"/>
      <p:bldP spid="457" grpId="0"/>
      <p:bldP spid="457" grpId="1"/>
      <p:bldP spid="458" grpId="0"/>
      <p:bldP spid="458" grpId="1"/>
      <p:bldP spid="459" grpId="0"/>
      <p:bldP spid="459" grpId="1"/>
      <p:bldP spid="460" grpId="0"/>
      <p:bldP spid="460" grpId="1"/>
      <p:bldP spid="461" grpId="0"/>
      <p:bldP spid="461" grpId="1"/>
      <p:bldP spid="462" grpId="0"/>
      <p:bldP spid="462" grpId="1"/>
      <p:bldP spid="463" grpId="0"/>
      <p:bldP spid="463" grpId="1"/>
      <p:bldP spid="464" grpId="0"/>
      <p:bldP spid="464" grpId="1"/>
      <p:bldP spid="465" grpId="0"/>
      <p:bldP spid="465" grpId="1"/>
      <p:bldP spid="466" grpId="0"/>
      <p:bldP spid="466" grpId="1"/>
      <p:bldP spid="467" grpId="0"/>
      <p:bldP spid="467" grpId="1"/>
      <p:bldP spid="468" grpId="0"/>
      <p:bldP spid="468" grpId="1"/>
      <p:bldP spid="469" grpId="0"/>
      <p:bldP spid="469" grpId="1"/>
      <p:bldP spid="470" grpId="0"/>
      <p:bldP spid="471" grpId="0" animBg="1"/>
      <p:bldP spid="472" grpId="0" animBg="1"/>
      <p:bldP spid="473" grpId="0" animBg="1"/>
      <p:bldP spid="474" grpId="0" animBg="1"/>
      <p:bldP spid="475" grpId="0" animBg="1"/>
      <p:bldP spid="476" grpId="0" animBg="1"/>
      <p:bldP spid="477" grpId="0" animBg="1"/>
      <p:bldP spid="478" grpId="0" animBg="1"/>
      <p:bldP spid="479" grpId="0" animBg="1"/>
      <p:bldP spid="480" grpId="0" animBg="1"/>
      <p:bldP spid="481" grpId="0" animBg="1"/>
      <p:bldP spid="482" grpId="0" animBg="1"/>
      <p:bldP spid="483" grpId="0" animBg="1"/>
      <p:bldP spid="484" grpId="0" animBg="1"/>
      <p:bldP spid="485" grpId="0" animBg="1"/>
      <p:bldP spid="486" grpId="0" animBg="1"/>
      <p:bldP spid="487" grpId="0" animBg="1"/>
      <p:bldP spid="488" grpId="0" animBg="1"/>
      <p:bldP spid="489" grpId="0" animBg="1"/>
      <p:bldP spid="490" grpId="0" animBg="1"/>
      <p:bldP spid="491" grpId="0" animBg="1"/>
      <p:bldP spid="492" grpId="0" animBg="1"/>
      <p:bldP spid="493" grpId="0" animBg="1"/>
      <p:bldP spid="494" grpId="0" animBg="1"/>
      <p:bldP spid="495" grpId="0" animBg="1"/>
      <p:bldP spid="496" grpId="0" animBg="1"/>
      <p:bldP spid="497" grpId="0" animBg="1"/>
      <p:bldP spid="498" grpId="0" animBg="1"/>
      <p:bldP spid="499" grpId="0" animBg="1"/>
      <p:bldP spid="500" grpId="0" animBg="1"/>
      <p:bldP spid="501" grpId="0" animBg="1"/>
      <p:bldP spid="502" grpId="0" animBg="1"/>
      <p:bldP spid="503" grpId="0" animBg="1"/>
      <p:bldP spid="504" grpId="0" animBg="1"/>
      <p:bldP spid="505" grpId="0" animBg="1"/>
      <p:bldP spid="506" grpId="0" animBg="1"/>
      <p:bldP spid="507" grpId="0" animBg="1"/>
      <p:bldP spid="508" grpId="0" animBg="1"/>
      <p:bldP spid="509" grpId="0" animBg="1"/>
      <p:bldP spid="510" grpId="0" animBg="1"/>
      <p:bldP spid="511" grpId="0" animBg="1"/>
      <p:bldP spid="512" grpId="0" animBg="1"/>
      <p:bldP spid="513" grpId="0" animBg="1"/>
      <p:bldP spid="514" grpId="0" animBg="1"/>
      <p:bldP spid="515" grpId="0" animBg="1"/>
      <p:bldP spid="516" grpId="0" animBg="1"/>
      <p:bldP spid="517" grpId="0" animBg="1"/>
      <p:bldP spid="518" grpId="0" animBg="1"/>
      <p:bldP spid="519" grpId="0" animBg="1"/>
      <p:bldP spid="520" grpId="0" animBg="1"/>
      <p:bldP spid="521" grpId="0" animBg="1"/>
      <p:bldP spid="522" grpId="0" animBg="1"/>
      <p:bldP spid="523" grpId="0" animBg="1"/>
      <p:bldP spid="524" grpId="0" animBg="1"/>
      <p:bldP spid="525" grpId="0" animBg="1"/>
      <p:bldP spid="526" grpId="0" animBg="1"/>
      <p:bldP spid="527" grpId="0" animBg="1"/>
      <p:bldP spid="528" grpId="0" animBg="1"/>
      <p:bldP spid="529" grpId="0" animBg="1"/>
      <p:bldP spid="530" grpId="0" animBg="1"/>
      <p:bldP spid="531" grpId="0" animBg="1"/>
      <p:bldP spid="532" grpId="0" animBg="1"/>
      <p:bldP spid="533" grpId="0" animBg="1"/>
      <p:bldP spid="534" grpId="0" animBg="1"/>
      <p:bldP spid="535" grpId="0" animBg="1"/>
      <p:bldP spid="536" grpId="0" animBg="1"/>
      <p:bldP spid="537" grpId="0" animBg="1"/>
      <p:bldP spid="538" grpId="0" animBg="1"/>
      <p:bldP spid="539" grpId="0" animBg="1"/>
      <p:bldP spid="540" grpId="0" animBg="1"/>
      <p:bldP spid="541" grpId="0" animBg="1"/>
      <p:bldP spid="542" grpId="0" animBg="1"/>
      <p:bldP spid="543" grpId="0" animBg="1"/>
      <p:bldP spid="544" grpId="0" animBg="1"/>
      <p:bldP spid="545" grpId="0" animBg="1"/>
      <p:bldP spid="546" grpId="0" uiExpand="1" animBg="1"/>
      <p:bldP spid="547" grpId="0" animBg="1"/>
      <p:bldP spid="548" grpId="0" animBg="1"/>
      <p:bldP spid="549" grpId="0" animBg="1"/>
      <p:bldP spid="550" grpId="0" animBg="1"/>
      <p:bldP spid="551" grpId="0" animBg="1"/>
      <p:bldP spid="552" grpId="0" animBg="1"/>
      <p:bldP spid="553" grpId="0" animBg="1"/>
      <p:bldP spid="554" grpId="0" animBg="1"/>
      <p:bldP spid="555" grpId="0" animBg="1"/>
      <p:bldP spid="556" grpId="0" animBg="1"/>
      <p:bldP spid="557" grpId="0" animBg="1"/>
      <p:bldP spid="558" grpId="0" animBg="1"/>
      <p:bldP spid="559" grpId="0" animBg="1"/>
      <p:bldP spid="560" grpId="0" animBg="1"/>
      <p:bldP spid="561" grpId="0" animBg="1"/>
      <p:bldP spid="563" grpId="0" animBg="1"/>
      <p:bldP spid="565" grpId="0"/>
      <p:bldP spid="565" grpId="1"/>
      <p:bldP spid="566" grpId="0"/>
      <p:bldP spid="566" grpId="1"/>
      <p:bldP spid="567" grpId="0"/>
      <p:bldP spid="567" grpId="1"/>
      <p:bldP spid="568" grpId="0"/>
      <p:bldP spid="568" grpId="1"/>
      <p:bldP spid="569" grpId="0"/>
      <p:bldP spid="569" grpId="1"/>
      <p:bldP spid="570" grpId="0"/>
      <p:bldP spid="570" grpId="1"/>
      <p:bldP spid="571" grpId="0"/>
      <p:bldP spid="571" grpId="1"/>
      <p:bldP spid="572" grpId="0"/>
      <p:bldP spid="572" grpId="1"/>
      <p:bldP spid="573" grpId="0"/>
      <p:bldP spid="573" grpId="1"/>
      <p:bldP spid="574" grpId="0"/>
      <p:bldP spid="574" grpId="1"/>
      <p:bldP spid="575" grpId="0"/>
      <p:bldP spid="575" grpId="1"/>
      <p:bldP spid="576" grpId="0"/>
      <p:bldP spid="576" grpId="1"/>
      <p:bldP spid="577" grpId="0"/>
      <p:bldP spid="577" grpId="1"/>
      <p:bldP spid="578" grpId="0"/>
      <p:bldP spid="578" grpId="1"/>
      <p:bldP spid="579" grpId="0"/>
      <p:bldP spid="579" grpId="1"/>
      <p:bldP spid="580" grpId="0"/>
      <p:bldP spid="580" grpId="1"/>
      <p:bldP spid="581" grpId="0"/>
      <p:bldP spid="581" grpId="1"/>
      <p:bldP spid="582" grpId="0"/>
      <p:bldP spid="582" grpId="1"/>
      <p:bldP spid="583" grpId="0"/>
      <p:bldP spid="583" grpId="1"/>
      <p:bldP spid="584" grpId="0"/>
      <p:bldP spid="584" grpId="1"/>
      <p:bldP spid="585" grpId="0"/>
      <p:bldP spid="585" grpId="1"/>
      <p:bldP spid="586" grpId="0"/>
      <p:bldP spid="586" grpId="1"/>
      <p:bldP spid="587" grpId="0"/>
      <p:bldP spid="587" grpId="1"/>
      <p:bldP spid="588" grpId="0"/>
      <p:bldP spid="588" grpId="1"/>
      <p:bldP spid="589" grpId="0"/>
      <p:bldP spid="589" grpId="1"/>
      <p:bldP spid="590" grpId="0"/>
      <p:bldP spid="590" grpId="1"/>
      <p:bldP spid="591" grpId="0"/>
      <p:bldP spid="591" grpId="1"/>
      <p:bldP spid="592" grpId="0"/>
      <p:bldP spid="592" grpId="1"/>
      <p:bldP spid="593" grpId="0"/>
      <p:bldP spid="593" grpId="1"/>
      <p:bldP spid="594" grpId="0"/>
      <p:bldP spid="594" grpId="1"/>
      <p:bldP spid="595" grpId="0"/>
      <p:bldP spid="595" grpId="1"/>
      <p:bldP spid="596" grpId="0"/>
      <p:bldP spid="596" grpId="1"/>
      <p:bldP spid="597" grpId="0"/>
      <p:bldP spid="597" grpId="1"/>
      <p:bldP spid="598" grpId="0"/>
      <p:bldP spid="598" grpId="1"/>
      <p:bldP spid="599" grpId="0"/>
      <p:bldP spid="599" grpId="1"/>
      <p:bldP spid="600" grpId="0"/>
      <p:bldP spid="600" grpId="1"/>
      <p:bldP spid="601" grpId="0"/>
      <p:bldP spid="601" grpId="1"/>
      <p:bldP spid="602" grpId="0"/>
      <p:bldP spid="602" grpId="1"/>
      <p:bldP spid="603" grpId="0"/>
      <p:bldP spid="603" grpId="1"/>
      <p:bldP spid="604" grpId="0"/>
      <p:bldP spid="604" grpId="1"/>
      <p:bldP spid="605" grpId="0"/>
      <p:bldP spid="605" grpId="1"/>
      <p:bldP spid="606" grpId="0"/>
      <p:bldP spid="606" grpId="1"/>
      <p:bldP spid="607" grpId="0"/>
      <p:bldP spid="607" grpId="1"/>
      <p:bldP spid="608" grpId="0"/>
      <p:bldP spid="608" grpId="1"/>
      <p:bldP spid="609" grpId="0"/>
      <p:bldP spid="609" grpId="1"/>
      <p:bldP spid="610" grpId="0"/>
      <p:bldP spid="610" grpId="1"/>
      <p:bldP spid="611" grpId="0"/>
      <p:bldP spid="611" grpId="1"/>
      <p:bldP spid="612" grpId="0"/>
      <p:bldP spid="612" grpId="1"/>
      <p:bldP spid="613" grpId="0"/>
      <p:bldP spid="613" grpId="1"/>
      <p:bldP spid="614" grpId="0"/>
      <p:bldP spid="614" grpId="1"/>
      <p:bldP spid="615" grpId="0"/>
      <p:bldP spid="615" grpId="1"/>
      <p:bldP spid="616" grpId="0"/>
      <p:bldP spid="616" grpId="1"/>
      <p:bldP spid="617" grpId="0"/>
      <p:bldP spid="617" grpId="1"/>
      <p:bldP spid="618" grpId="0"/>
      <p:bldP spid="618" grpId="1"/>
      <p:bldP spid="619" grpId="0"/>
      <p:bldP spid="619" grpId="1"/>
      <p:bldP spid="620" grpId="0"/>
      <p:bldP spid="620" grpId="1"/>
      <p:bldP spid="621" grpId="0"/>
      <p:bldP spid="621" grpId="1"/>
      <p:bldP spid="622" grpId="0"/>
      <p:bldP spid="622" grpId="1"/>
      <p:bldP spid="623" grpId="0"/>
      <p:bldP spid="623" grpId="1"/>
      <p:bldP spid="624" grpId="0"/>
      <p:bldP spid="624" grpId="1"/>
      <p:bldP spid="625" grpId="0"/>
      <p:bldP spid="625" grpId="1"/>
      <p:bldP spid="626" grpId="0"/>
      <p:bldP spid="626" grpId="1"/>
      <p:bldP spid="627" grpId="0"/>
      <p:bldP spid="627" grpId="1"/>
      <p:bldP spid="628" grpId="0"/>
      <p:bldP spid="628" grpId="1"/>
      <p:bldP spid="629" grpId="0"/>
      <p:bldP spid="629" grpId="1"/>
      <p:bldP spid="630" grpId="0"/>
      <p:bldP spid="630" grpId="1"/>
      <p:bldP spid="631" grpId="0"/>
      <p:bldP spid="631" grpId="1"/>
      <p:bldP spid="632" grpId="0"/>
      <p:bldP spid="632" grpId="1"/>
      <p:bldP spid="633" grpId="0"/>
      <p:bldP spid="633" grpId="1"/>
      <p:bldP spid="634" grpId="0"/>
      <p:bldP spid="634" grpId="1"/>
      <p:bldP spid="635" grpId="0"/>
      <p:bldP spid="635" grpId="1"/>
      <p:bldP spid="636" grpId="0"/>
      <p:bldP spid="636" grpId="1"/>
      <p:bldP spid="637" grpId="0"/>
      <p:bldP spid="637" grpId="1"/>
      <p:bldP spid="638" grpId="0"/>
      <p:bldP spid="638" grpId="1"/>
      <p:bldP spid="639" grpId="0"/>
      <p:bldP spid="639" grpId="1"/>
      <p:bldP spid="640" grpId="0"/>
      <p:bldP spid="640" grpId="1"/>
      <p:bldP spid="641" grpId="0"/>
      <p:bldP spid="641" grpId="1"/>
      <p:bldP spid="642" grpId="0"/>
      <p:bldP spid="642" grpId="1"/>
      <p:bldP spid="643" grpId="0"/>
      <p:bldP spid="643" grpId="1"/>
      <p:bldP spid="644" grpId="0"/>
      <p:bldP spid="644" grpId="1"/>
      <p:bldP spid="645" grpId="0"/>
      <p:bldP spid="645" grpId="1"/>
      <p:bldP spid="646" grpId="0"/>
      <p:bldP spid="646" grpId="1"/>
      <p:bldP spid="647" grpId="0"/>
      <p:bldP spid="647" grpId="1"/>
      <p:bldP spid="648" grpId="0"/>
      <p:bldP spid="648" grpId="1"/>
      <p:bldP spid="649" grpId="0"/>
      <p:bldP spid="649" grpId="1"/>
      <p:bldP spid="650" grpId="0"/>
      <p:bldP spid="650" grpId="1"/>
      <p:bldP spid="651" grpId="0"/>
      <p:bldP spid="651" grpId="1"/>
      <p:bldP spid="652" grpId="0"/>
      <p:bldP spid="652" grpId="1"/>
      <p:bldP spid="653" grpId="0"/>
      <p:bldP spid="653" grpId="1"/>
      <p:bldP spid="654" grpId="0"/>
      <p:bldP spid="655" grpId="0" animBg="1"/>
      <p:bldP spid="656" grpId="0" animBg="1"/>
      <p:bldP spid="657" grpId="0" animBg="1"/>
      <p:bldP spid="658" grpId="0" animBg="1"/>
      <p:bldP spid="659" grpId="0" animBg="1"/>
      <p:bldP spid="660" grpId="0" animBg="1"/>
      <p:bldP spid="661" grpId="0" animBg="1"/>
      <p:bldP spid="662" grpId="0" animBg="1"/>
      <p:bldP spid="663" grpId="0" animBg="1"/>
      <p:bldP spid="664" grpId="0" animBg="1"/>
      <p:bldP spid="665" grpId="0" animBg="1"/>
      <p:bldP spid="666" grpId="0" animBg="1"/>
      <p:bldP spid="667" grpId="0" animBg="1"/>
      <p:bldP spid="668" grpId="0" animBg="1"/>
      <p:bldP spid="669" grpId="0" animBg="1"/>
      <p:bldP spid="670" grpId="0" animBg="1"/>
      <p:bldP spid="671" grpId="0" animBg="1"/>
      <p:bldP spid="672" grpId="0" animBg="1"/>
      <p:bldP spid="673" grpId="0" animBg="1"/>
      <p:bldP spid="674" grpId="0" animBg="1"/>
      <p:bldP spid="675" grpId="0" animBg="1"/>
      <p:bldP spid="676" grpId="0" animBg="1"/>
      <p:bldP spid="677" grpId="0" animBg="1"/>
      <p:bldP spid="678" grpId="0" animBg="1"/>
      <p:bldP spid="679" grpId="0" animBg="1"/>
      <p:bldP spid="680" grpId="0" animBg="1"/>
      <p:bldP spid="681" grpId="0" animBg="1"/>
      <p:bldP spid="682" grpId="0" animBg="1"/>
      <p:bldP spid="683" grpId="0" animBg="1"/>
      <p:bldP spid="684" grpId="0" animBg="1"/>
      <p:bldP spid="685" grpId="0" animBg="1"/>
      <p:bldP spid="686" grpId="0" animBg="1"/>
      <p:bldP spid="687" grpId="0" animBg="1"/>
      <p:bldP spid="688" grpId="0" animBg="1"/>
      <p:bldP spid="689" grpId="0" animBg="1"/>
      <p:bldP spid="690" grpId="0" animBg="1"/>
      <p:bldP spid="691" grpId="0" animBg="1"/>
      <p:bldP spid="692" grpId="0" animBg="1"/>
      <p:bldP spid="693" grpId="0" animBg="1"/>
      <p:bldP spid="694" grpId="0" animBg="1"/>
      <p:bldP spid="695" grpId="0" animBg="1"/>
      <p:bldP spid="696" grpId="0" animBg="1"/>
      <p:bldP spid="697" grpId="0" animBg="1"/>
      <p:bldP spid="698" grpId="0" animBg="1"/>
      <p:bldP spid="699" grpId="0" animBg="1"/>
      <p:bldP spid="700" grpId="0" animBg="1"/>
      <p:bldP spid="701" grpId="0" animBg="1"/>
      <p:bldP spid="702" grpId="0" animBg="1"/>
      <p:bldP spid="703" grpId="0" animBg="1"/>
      <p:bldP spid="704" grpId="0" animBg="1"/>
      <p:bldP spid="705" grpId="0" animBg="1"/>
      <p:bldP spid="706" grpId="0" animBg="1"/>
      <p:bldP spid="707" grpId="0" animBg="1"/>
      <p:bldP spid="708" grpId="0" animBg="1"/>
      <p:bldP spid="709" grpId="0" animBg="1"/>
      <p:bldP spid="710" grpId="0" animBg="1"/>
      <p:bldP spid="711" grpId="0" animBg="1"/>
      <p:bldP spid="712" grpId="0" animBg="1"/>
      <p:bldP spid="713" grpId="0" animBg="1"/>
      <p:bldP spid="714" grpId="0" animBg="1"/>
      <p:bldP spid="715" grpId="0" animBg="1"/>
      <p:bldP spid="716" grpId="0" animBg="1"/>
      <p:bldP spid="717" grpId="0" animBg="1"/>
      <p:bldP spid="718" grpId="0" animBg="1"/>
      <p:bldP spid="719" grpId="0" animBg="1"/>
      <p:bldP spid="720" grpId="0" animBg="1"/>
      <p:bldP spid="721" grpId="0" animBg="1"/>
      <p:bldP spid="722" grpId="0" animBg="1"/>
      <p:bldP spid="723" grpId="0" animBg="1"/>
      <p:bldP spid="724" grpId="0" animBg="1"/>
      <p:bldP spid="725" grpId="0" animBg="1"/>
      <p:bldP spid="726" grpId="0" animBg="1"/>
      <p:bldP spid="727" grpId="0" animBg="1"/>
      <p:bldP spid="728" grpId="0" animBg="1"/>
      <p:bldP spid="729" grpId="0" animBg="1"/>
      <p:bldP spid="730" grpId="0" animBg="1"/>
      <p:bldP spid="731" grpId="0" animBg="1"/>
      <p:bldP spid="732" grpId="0" animBg="1"/>
      <p:bldP spid="733" grpId="0" animBg="1"/>
      <p:bldP spid="734" grpId="0" animBg="1"/>
      <p:bldP spid="735" grpId="0" animBg="1"/>
      <p:bldP spid="736" grpId="0" animBg="1"/>
      <p:bldP spid="737" grpId="0" animBg="1"/>
      <p:bldP spid="738" grpId="0" animBg="1"/>
      <p:bldP spid="739" grpId="0" animBg="1"/>
      <p:bldP spid="740" grpId="0" animBg="1"/>
      <p:bldP spid="741" grpId="0" animBg="1"/>
      <p:bldP spid="742" grpId="0" animBg="1"/>
      <p:bldP spid="743" grpId="0" animBg="1"/>
      <p:bldP spid="744" grpId="0" animBg="1"/>
      <p:bldP spid="745" grpId="0" animBg="1"/>
      <p:bldP spid="747" grpId="0" animBg="1"/>
      <p:bldP spid="749" grpId="0"/>
      <p:bldP spid="749" grpId="1"/>
      <p:bldP spid="750" grpId="0"/>
      <p:bldP spid="750" grpId="1"/>
      <p:bldP spid="751" grpId="0"/>
      <p:bldP spid="751" grpId="1"/>
      <p:bldP spid="752" grpId="0"/>
      <p:bldP spid="752" grpId="1"/>
      <p:bldP spid="753" grpId="0"/>
      <p:bldP spid="753" grpId="1"/>
      <p:bldP spid="754" grpId="0"/>
      <p:bldP spid="754" grpId="1"/>
      <p:bldP spid="755" grpId="0"/>
      <p:bldP spid="755" grpId="1"/>
      <p:bldP spid="756" grpId="0"/>
      <p:bldP spid="756" grpId="1"/>
      <p:bldP spid="757" grpId="0"/>
      <p:bldP spid="757" grpId="1"/>
      <p:bldP spid="758" grpId="0"/>
      <p:bldP spid="758" grpId="1"/>
      <p:bldP spid="759" grpId="0"/>
      <p:bldP spid="759" grpId="1"/>
      <p:bldP spid="760" grpId="0"/>
      <p:bldP spid="760" grpId="1"/>
      <p:bldP spid="761" grpId="0"/>
      <p:bldP spid="761" grpId="1"/>
      <p:bldP spid="762" grpId="0"/>
      <p:bldP spid="762" grpId="1"/>
      <p:bldP spid="763" grpId="0"/>
      <p:bldP spid="763" grpId="1"/>
      <p:bldP spid="764" grpId="0"/>
      <p:bldP spid="764" grpId="1"/>
      <p:bldP spid="765" grpId="0"/>
      <p:bldP spid="765" grpId="1"/>
      <p:bldP spid="766" grpId="0"/>
      <p:bldP spid="766" grpId="1"/>
      <p:bldP spid="767" grpId="0"/>
      <p:bldP spid="767" grpId="1"/>
      <p:bldP spid="768" grpId="0"/>
      <p:bldP spid="768" grpId="1"/>
      <p:bldP spid="769" grpId="0"/>
      <p:bldP spid="769" grpId="1"/>
      <p:bldP spid="770" grpId="0"/>
      <p:bldP spid="770" grpId="1"/>
      <p:bldP spid="771" grpId="0"/>
      <p:bldP spid="771" grpId="1"/>
      <p:bldP spid="772" grpId="0"/>
      <p:bldP spid="772" grpId="1"/>
      <p:bldP spid="773" grpId="0"/>
      <p:bldP spid="773" grpId="1"/>
      <p:bldP spid="774" grpId="0"/>
      <p:bldP spid="774" grpId="1"/>
      <p:bldP spid="775" grpId="0"/>
      <p:bldP spid="775" grpId="1"/>
      <p:bldP spid="776" grpId="0"/>
      <p:bldP spid="776" grpId="1"/>
      <p:bldP spid="777" grpId="0"/>
      <p:bldP spid="777" grpId="1"/>
      <p:bldP spid="778" grpId="0"/>
      <p:bldP spid="778" grpId="1"/>
      <p:bldP spid="779" grpId="0"/>
      <p:bldP spid="779" grpId="1"/>
      <p:bldP spid="780" grpId="0"/>
      <p:bldP spid="780" grpId="1"/>
      <p:bldP spid="781" grpId="0"/>
      <p:bldP spid="781" grpId="1"/>
      <p:bldP spid="782" grpId="0"/>
      <p:bldP spid="782" grpId="1"/>
      <p:bldP spid="783" grpId="0"/>
      <p:bldP spid="783" grpId="1"/>
      <p:bldP spid="784" grpId="0"/>
      <p:bldP spid="784" grpId="1"/>
      <p:bldP spid="785" grpId="0"/>
      <p:bldP spid="785" grpId="1"/>
      <p:bldP spid="786" grpId="0"/>
      <p:bldP spid="786" grpId="1"/>
      <p:bldP spid="787" grpId="0"/>
      <p:bldP spid="787" grpId="1"/>
      <p:bldP spid="788" grpId="0"/>
      <p:bldP spid="788" grpId="1"/>
      <p:bldP spid="789" grpId="0"/>
      <p:bldP spid="789" grpId="1"/>
      <p:bldP spid="790" grpId="0"/>
      <p:bldP spid="790" grpId="1"/>
      <p:bldP spid="791" grpId="0"/>
      <p:bldP spid="791" grpId="1"/>
      <p:bldP spid="792" grpId="0"/>
      <p:bldP spid="792" grpId="1"/>
      <p:bldP spid="793" grpId="0"/>
      <p:bldP spid="793" grpId="1"/>
      <p:bldP spid="794" grpId="0"/>
      <p:bldP spid="794" grpId="1"/>
      <p:bldP spid="795" grpId="0"/>
      <p:bldP spid="795" grpId="1"/>
      <p:bldP spid="796" grpId="0"/>
      <p:bldP spid="796" grpId="1"/>
      <p:bldP spid="797" grpId="0"/>
      <p:bldP spid="797" grpId="1"/>
      <p:bldP spid="798" grpId="0"/>
      <p:bldP spid="798" grpId="1"/>
      <p:bldP spid="799" grpId="0"/>
      <p:bldP spid="799" grpId="1"/>
      <p:bldP spid="800" grpId="0"/>
      <p:bldP spid="800" grpId="1"/>
      <p:bldP spid="801" grpId="0"/>
      <p:bldP spid="801" grpId="1"/>
      <p:bldP spid="802" grpId="0"/>
      <p:bldP spid="802" grpId="1"/>
      <p:bldP spid="803" grpId="0"/>
      <p:bldP spid="803" grpId="1"/>
      <p:bldP spid="804" grpId="0"/>
      <p:bldP spid="804" grpId="1"/>
      <p:bldP spid="805" grpId="0"/>
      <p:bldP spid="805" grpId="1"/>
      <p:bldP spid="806" grpId="0"/>
      <p:bldP spid="806" grpId="1"/>
      <p:bldP spid="807" grpId="0"/>
      <p:bldP spid="807" grpId="1"/>
      <p:bldP spid="808" grpId="0"/>
      <p:bldP spid="808" grpId="1"/>
      <p:bldP spid="809" grpId="0"/>
      <p:bldP spid="809" grpId="1"/>
      <p:bldP spid="810" grpId="0"/>
      <p:bldP spid="810" grpId="1"/>
      <p:bldP spid="811" grpId="0"/>
      <p:bldP spid="811" grpId="1"/>
      <p:bldP spid="812" grpId="0"/>
      <p:bldP spid="812" grpId="1"/>
      <p:bldP spid="813" grpId="0"/>
      <p:bldP spid="813" grpId="1"/>
      <p:bldP spid="814" grpId="0"/>
      <p:bldP spid="814" grpId="1"/>
      <p:bldP spid="815" grpId="0"/>
      <p:bldP spid="815" grpId="1"/>
      <p:bldP spid="816" grpId="0"/>
      <p:bldP spid="816" grpId="1"/>
      <p:bldP spid="817" grpId="0"/>
      <p:bldP spid="817" grpId="1"/>
      <p:bldP spid="818" grpId="0"/>
      <p:bldP spid="818" grpId="1"/>
      <p:bldP spid="819" grpId="0"/>
      <p:bldP spid="819" grpId="1"/>
      <p:bldP spid="820" grpId="0"/>
      <p:bldP spid="820" grpId="1"/>
      <p:bldP spid="821" grpId="0"/>
      <p:bldP spid="821" grpId="1"/>
      <p:bldP spid="822" grpId="0"/>
      <p:bldP spid="822" grpId="1"/>
      <p:bldP spid="823" grpId="0"/>
      <p:bldP spid="823" grpId="1"/>
      <p:bldP spid="824" grpId="0"/>
      <p:bldP spid="824" grpId="1"/>
      <p:bldP spid="825" grpId="0"/>
      <p:bldP spid="825" grpId="1"/>
      <p:bldP spid="826" grpId="0"/>
      <p:bldP spid="826" grpId="1"/>
      <p:bldP spid="827" grpId="0"/>
      <p:bldP spid="827" grpId="1"/>
      <p:bldP spid="828" grpId="0"/>
      <p:bldP spid="828" grpId="1"/>
      <p:bldP spid="829" grpId="0"/>
      <p:bldP spid="829" grpId="1"/>
      <p:bldP spid="830" grpId="0"/>
      <p:bldP spid="830" grpId="1"/>
      <p:bldP spid="831" grpId="0"/>
      <p:bldP spid="831" grpId="1"/>
      <p:bldP spid="832" grpId="0"/>
      <p:bldP spid="832" grpId="1"/>
      <p:bldP spid="833" grpId="0"/>
      <p:bldP spid="833" grpId="1"/>
      <p:bldP spid="834" grpId="0"/>
      <p:bldP spid="834" grpId="1"/>
      <p:bldP spid="835" grpId="0"/>
      <p:bldP spid="835" grpId="1"/>
      <p:bldP spid="836" grpId="0"/>
      <p:bldP spid="836" grpId="1"/>
      <p:bldP spid="837" grpId="0"/>
      <p:bldP spid="837" grpId="1"/>
      <p:bldP spid="838" grpId="0"/>
      <p:bldP spid="839" grpId="0" animBg="1"/>
      <p:bldP spid="840" grpId="0" animBg="1"/>
      <p:bldP spid="841" grpId="0" animBg="1"/>
      <p:bldP spid="842" grpId="0" animBg="1"/>
      <p:bldP spid="843" grpId="0" animBg="1"/>
      <p:bldP spid="844" grpId="0" animBg="1"/>
      <p:bldP spid="845" grpId="0" animBg="1"/>
      <p:bldP spid="846" grpId="0" animBg="1"/>
      <p:bldP spid="847" grpId="0" animBg="1"/>
      <p:bldP spid="848" grpId="0" animBg="1"/>
      <p:bldP spid="849" grpId="0" animBg="1"/>
      <p:bldP spid="850" grpId="0" animBg="1"/>
      <p:bldP spid="851" grpId="0" animBg="1"/>
      <p:bldP spid="852" grpId="0" animBg="1"/>
      <p:bldP spid="853" grpId="0" animBg="1"/>
      <p:bldP spid="854" grpId="0" animBg="1"/>
      <p:bldP spid="855" grpId="0" animBg="1"/>
      <p:bldP spid="856" grpId="0" animBg="1"/>
      <p:bldP spid="857" grpId="0" animBg="1"/>
      <p:bldP spid="858" grpId="0" animBg="1"/>
      <p:bldP spid="859" grpId="0" animBg="1"/>
      <p:bldP spid="860" grpId="0" animBg="1"/>
      <p:bldP spid="861" grpId="0" animBg="1"/>
      <p:bldP spid="862" grpId="0" animBg="1"/>
      <p:bldP spid="863" grpId="0" animBg="1"/>
      <p:bldP spid="864" grpId="0" animBg="1"/>
      <p:bldP spid="865" grpId="0" animBg="1"/>
      <p:bldP spid="866" grpId="0" animBg="1"/>
      <p:bldP spid="867" grpId="0" animBg="1"/>
      <p:bldP spid="868" grpId="0" animBg="1"/>
      <p:bldP spid="869" grpId="0" animBg="1"/>
      <p:bldP spid="870" grpId="0" animBg="1"/>
      <p:bldP spid="871" grpId="0" animBg="1"/>
      <p:bldP spid="872" grpId="0" animBg="1"/>
      <p:bldP spid="873" grpId="0" animBg="1"/>
      <p:bldP spid="874" grpId="0" animBg="1"/>
      <p:bldP spid="875" grpId="0" animBg="1"/>
      <p:bldP spid="876" grpId="0" animBg="1"/>
      <p:bldP spid="877" grpId="0" animBg="1"/>
      <p:bldP spid="878" grpId="0" animBg="1"/>
      <p:bldP spid="879" grpId="0" animBg="1"/>
      <p:bldP spid="880" grpId="0" animBg="1"/>
      <p:bldP spid="881" grpId="0" animBg="1"/>
      <p:bldP spid="882" grpId="0" animBg="1"/>
      <p:bldP spid="883" grpId="0" animBg="1"/>
      <p:bldP spid="884" grpId="0" animBg="1"/>
      <p:bldP spid="885" grpId="0" animBg="1"/>
      <p:bldP spid="886" grpId="0" animBg="1"/>
      <p:bldP spid="887" grpId="0" animBg="1"/>
      <p:bldP spid="888" grpId="0" animBg="1"/>
      <p:bldP spid="889" grpId="0" animBg="1"/>
      <p:bldP spid="890" grpId="0" animBg="1"/>
      <p:bldP spid="891" grpId="0" animBg="1"/>
      <p:bldP spid="892" grpId="0" animBg="1"/>
      <p:bldP spid="893" grpId="0" animBg="1"/>
      <p:bldP spid="894" grpId="0" animBg="1"/>
      <p:bldP spid="895" grpId="0" animBg="1"/>
      <p:bldP spid="896" grpId="0" animBg="1"/>
      <p:bldP spid="897" grpId="0" animBg="1"/>
      <p:bldP spid="898" grpId="0" animBg="1"/>
      <p:bldP spid="899" grpId="0" animBg="1"/>
      <p:bldP spid="900" grpId="0" animBg="1"/>
      <p:bldP spid="901" grpId="0" animBg="1"/>
      <p:bldP spid="902" grpId="0" animBg="1"/>
      <p:bldP spid="903" grpId="0" animBg="1"/>
      <p:bldP spid="904" grpId="0" animBg="1"/>
      <p:bldP spid="905" grpId="0" animBg="1"/>
      <p:bldP spid="906" grpId="0" animBg="1"/>
      <p:bldP spid="907" grpId="0" animBg="1"/>
      <p:bldP spid="908" grpId="0" animBg="1"/>
      <p:bldP spid="909" grpId="0" animBg="1"/>
      <p:bldP spid="910" grpId="0" animBg="1"/>
      <p:bldP spid="911" grpId="0" animBg="1"/>
      <p:bldP spid="912" grpId="0" animBg="1"/>
      <p:bldP spid="913" grpId="0" animBg="1"/>
      <p:bldP spid="914" grpId="0" animBg="1"/>
      <p:bldP spid="915" grpId="0" animBg="1"/>
      <p:bldP spid="916" grpId="0" animBg="1"/>
      <p:bldP spid="917" grpId="0" animBg="1"/>
      <p:bldP spid="918" grpId="0" animBg="1"/>
      <p:bldP spid="919" grpId="0" animBg="1"/>
      <p:bldP spid="920" grpId="0" animBg="1"/>
      <p:bldP spid="921" grpId="0" animBg="1"/>
      <p:bldP spid="922" grpId="0" animBg="1"/>
      <p:bldP spid="923" grpId="0" animBg="1"/>
      <p:bldP spid="924" grpId="0" animBg="1"/>
      <p:bldP spid="925" grpId="0" animBg="1"/>
      <p:bldP spid="926" grpId="0" animBg="1"/>
      <p:bldP spid="927" grpId="0" animBg="1"/>
      <p:bldP spid="928" grpId="0" animBg="1"/>
      <p:bldP spid="929" grpId="0" animBg="1"/>
      <p:bldP spid="1115" grpId="0" animBg="1"/>
      <p:bldP spid="1117" grpId="0"/>
      <p:bldP spid="1117" grpId="1"/>
      <p:bldP spid="1118" grpId="0"/>
      <p:bldP spid="1118" grpId="1"/>
      <p:bldP spid="1119" grpId="0"/>
      <p:bldP spid="1119" grpId="1"/>
      <p:bldP spid="1120" grpId="0"/>
      <p:bldP spid="1120" grpId="1"/>
      <p:bldP spid="1121" grpId="0"/>
      <p:bldP spid="1121" grpId="1"/>
      <p:bldP spid="1122" grpId="0"/>
      <p:bldP spid="1122" grpId="1"/>
      <p:bldP spid="1123" grpId="0"/>
      <p:bldP spid="1123" grpId="1"/>
      <p:bldP spid="1124" grpId="0"/>
      <p:bldP spid="1124" grpId="1"/>
      <p:bldP spid="1125" grpId="0"/>
      <p:bldP spid="1125" grpId="1"/>
      <p:bldP spid="1126" grpId="0"/>
      <p:bldP spid="1126" grpId="1"/>
      <p:bldP spid="1127" grpId="0"/>
      <p:bldP spid="1127" grpId="1"/>
      <p:bldP spid="1128" grpId="0"/>
      <p:bldP spid="1128" grpId="1"/>
      <p:bldP spid="1129" grpId="0"/>
      <p:bldP spid="1129" grpId="1"/>
      <p:bldP spid="1130" grpId="0"/>
      <p:bldP spid="1130" grpId="1"/>
      <p:bldP spid="1131" grpId="0"/>
      <p:bldP spid="1131" grpId="1"/>
      <p:bldP spid="1132" grpId="0"/>
      <p:bldP spid="1132" grpId="1"/>
      <p:bldP spid="1133" grpId="0"/>
      <p:bldP spid="1133" grpId="1"/>
      <p:bldP spid="1134" grpId="0"/>
      <p:bldP spid="1134" grpId="1"/>
      <p:bldP spid="1135" grpId="0"/>
      <p:bldP spid="1135" grpId="1"/>
      <p:bldP spid="1136" grpId="0"/>
      <p:bldP spid="1136" grpId="1"/>
      <p:bldP spid="1137" grpId="0"/>
      <p:bldP spid="1137" grpId="1"/>
      <p:bldP spid="1138" grpId="0"/>
      <p:bldP spid="1138" grpId="1"/>
      <p:bldP spid="1139" grpId="0"/>
      <p:bldP spid="1139" grpId="1"/>
      <p:bldP spid="1140" grpId="0"/>
      <p:bldP spid="1140" grpId="1"/>
      <p:bldP spid="1141" grpId="0"/>
      <p:bldP spid="1141" grpId="1"/>
      <p:bldP spid="1142" grpId="0"/>
      <p:bldP spid="1142" grpId="1"/>
      <p:bldP spid="1143" grpId="0"/>
      <p:bldP spid="1143" grpId="1"/>
      <p:bldP spid="1144" grpId="0"/>
      <p:bldP spid="1144" grpId="1"/>
      <p:bldP spid="1145" grpId="0"/>
      <p:bldP spid="1145" grpId="1"/>
      <p:bldP spid="1146" grpId="0"/>
      <p:bldP spid="1146" grpId="1"/>
      <p:bldP spid="1147" grpId="0"/>
      <p:bldP spid="1147" grpId="1"/>
      <p:bldP spid="1148" grpId="0"/>
      <p:bldP spid="1148" grpId="1"/>
      <p:bldP spid="1149" grpId="0"/>
      <p:bldP spid="1149" grpId="1"/>
      <p:bldP spid="1150" grpId="0"/>
      <p:bldP spid="1150" grpId="1"/>
      <p:bldP spid="1151" grpId="0"/>
      <p:bldP spid="1151" grpId="1"/>
      <p:bldP spid="1152" grpId="0"/>
      <p:bldP spid="1152" grpId="1"/>
      <p:bldP spid="1153" grpId="0"/>
      <p:bldP spid="1153" grpId="1"/>
      <p:bldP spid="1154" grpId="0"/>
      <p:bldP spid="1154" grpId="1"/>
      <p:bldP spid="1155" grpId="0"/>
      <p:bldP spid="1155" grpId="1"/>
      <p:bldP spid="1156" grpId="0"/>
      <p:bldP spid="1156" grpId="1"/>
      <p:bldP spid="1157" grpId="0"/>
      <p:bldP spid="1157" grpId="1"/>
      <p:bldP spid="1158" grpId="0"/>
      <p:bldP spid="1158" grpId="1"/>
      <p:bldP spid="1159" grpId="0"/>
      <p:bldP spid="1159" grpId="1"/>
      <p:bldP spid="1160" grpId="0"/>
      <p:bldP spid="1160" grpId="1"/>
      <p:bldP spid="1161" grpId="0"/>
      <p:bldP spid="1161" grpId="1"/>
      <p:bldP spid="1162" grpId="0"/>
      <p:bldP spid="1162" grpId="1"/>
      <p:bldP spid="1163" grpId="0"/>
      <p:bldP spid="1163" grpId="1"/>
      <p:bldP spid="1164" grpId="0"/>
      <p:bldP spid="1164" grpId="1"/>
      <p:bldP spid="1165" grpId="0"/>
      <p:bldP spid="1165" grpId="1"/>
      <p:bldP spid="1166" grpId="0"/>
      <p:bldP spid="1166" grpId="1"/>
      <p:bldP spid="1167" grpId="0"/>
      <p:bldP spid="1167" grpId="1"/>
      <p:bldP spid="1168" grpId="0"/>
      <p:bldP spid="1168" grpId="1"/>
      <p:bldP spid="1169" grpId="0"/>
      <p:bldP spid="1169" grpId="1"/>
      <p:bldP spid="1170" grpId="0"/>
      <p:bldP spid="1170" grpId="1"/>
      <p:bldP spid="1171" grpId="0"/>
      <p:bldP spid="1171" grpId="1"/>
      <p:bldP spid="1172" grpId="0"/>
      <p:bldP spid="1172" grpId="1"/>
      <p:bldP spid="1173" grpId="0"/>
      <p:bldP spid="1173" grpId="1"/>
      <p:bldP spid="1174" grpId="0"/>
      <p:bldP spid="1174" grpId="1"/>
      <p:bldP spid="1175" grpId="0"/>
      <p:bldP spid="1175" grpId="1"/>
      <p:bldP spid="1176" grpId="0"/>
      <p:bldP spid="1176" grpId="1"/>
      <p:bldP spid="1177" grpId="0"/>
      <p:bldP spid="1177" grpId="1"/>
      <p:bldP spid="1178" grpId="0"/>
      <p:bldP spid="1178" grpId="1"/>
      <p:bldP spid="1179" grpId="0"/>
      <p:bldP spid="1179" grpId="1"/>
      <p:bldP spid="1180" grpId="0"/>
      <p:bldP spid="1180" grpId="1"/>
      <p:bldP spid="1181" grpId="0"/>
      <p:bldP spid="1181" grpId="1"/>
      <p:bldP spid="1182" grpId="0"/>
      <p:bldP spid="1182" grpId="1"/>
      <p:bldP spid="1183" grpId="0"/>
      <p:bldP spid="1183" grpId="1"/>
      <p:bldP spid="1184" grpId="0"/>
      <p:bldP spid="1184" grpId="1"/>
      <p:bldP spid="1185" grpId="0"/>
      <p:bldP spid="1185" grpId="1"/>
      <p:bldP spid="1186" grpId="0"/>
      <p:bldP spid="1186" grpId="1"/>
      <p:bldP spid="1187" grpId="0"/>
      <p:bldP spid="1187" grpId="1"/>
      <p:bldP spid="1188" grpId="0"/>
      <p:bldP spid="1188" grpId="1"/>
      <p:bldP spid="1189" grpId="0"/>
      <p:bldP spid="1189" grpId="1"/>
      <p:bldP spid="1190" grpId="0"/>
      <p:bldP spid="1190" grpId="1"/>
      <p:bldP spid="1191" grpId="0"/>
      <p:bldP spid="1191" grpId="1"/>
      <p:bldP spid="1192" grpId="0"/>
      <p:bldP spid="1192" grpId="1"/>
      <p:bldP spid="1193" grpId="0"/>
      <p:bldP spid="1193" grpId="1"/>
      <p:bldP spid="1194" grpId="0"/>
      <p:bldP spid="1194" grpId="1"/>
      <p:bldP spid="1195" grpId="0"/>
      <p:bldP spid="1195" grpId="1"/>
      <p:bldP spid="1196" grpId="0"/>
      <p:bldP spid="1196" grpId="1"/>
      <p:bldP spid="1197" grpId="0"/>
      <p:bldP spid="1197" grpId="1"/>
      <p:bldP spid="1198" grpId="0"/>
      <p:bldP spid="1198" grpId="1"/>
      <p:bldP spid="1199" grpId="0"/>
      <p:bldP spid="1199" grpId="1"/>
      <p:bldP spid="1200" grpId="0"/>
      <p:bldP spid="1200" grpId="1"/>
      <p:bldP spid="1201" grpId="0"/>
      <p:bldP spid="1201" grpId="1"/>
      <p:bldP spid="1202" grpId="0"/>
      <p:bldP spid="1202" grpId="1"/>
      <p:bldP spid="1203" grpId="0"/>
      <p:bldP spid="1203" grpId="1"/>
      <p:bldP spid="1204" grpId="0"/>
      <p:bldP spid="1204" grpId="1"/>
      <p:bldP spid="1205" grpId="0"/>
      <p:bldP spid="1205" grpId="1"/>
      <p:bldP spid="1206" grpId="0"/>
      <p:bldP spid="1207" grpId="0" animBg="1"/>
      <p:bldP spid="1208" grpId="0" animBg="1"/>
      <p:bldP spid="1209" grpId="0" animBg="1"/>
      <p:bldP spid="1210" grpId="0" animBg="1"/>
      <p:bldP spid="1211" grpId="0" animBg="1"/>
      <p:bldP spid="1212" grpId="0" animBg="1"/>
      <p:bldP spid="1213" grpId="0" animBg="1"/>
      <p:bldP spid="1214" grpId="0" animBg="1"/>
      <p:bldP spid="1215" grpId="0" animBg="1"/>
      <p:bldP spid="1216" grpId="0" animBg="1"/>
      <p:bldP spid="1217" grpId="0" animBg="1"/>
      <p:bldP spid="1218" grpId="0" animBg="1"/>
      <p:bldP spid="1219" grpId="0" animBg="1"/>
      <p:bldP spid="1220" grpId="0" animBg="1"/>
      <p:bldP spid="1221" grpId="0" animBg="1"/>
      <p:bldP spid="1222" grpId="0" animBg="1"/>
      <p:bldP spid="1223" grpId="0" animBg="1"/>
      <p:bldP spid="1224" grpId="0" animBg="1"/>
      <p:bldP spid="1225" grpId="0" animBg="1"/>
      <p:bldP spid="1226" grpId="0" animBg="1"/>
      <p:bldP spid="1227" grpId="0" animBg="1"/>
      <p:bldP spid="1228" grpId="0" animBg="1"/>
      <p:bldP spid="1229" grpId="0" animBg="1"/>
      <p:bldP spid="1230" grpId="0" animBg="1"/>
      <p:bldP spid="1231" grpId="0" animBg="1"/>
      <p:bldP spid="1232" grpId="0" animBg="1"/>
      <p:bldP spid="1233" grpId="0" animBg="1"/>
      <p:bldP spid="1234" grpId="0" animBg="1"/>
      <p:bldP spid="1235" grpId="0" animBg="1"/>
      <p:bldP spid="1236" grpId="0" animBg="1"/>
      <p:bldP spid="1237" grpId="0" animBg="1"/>
      <p:bldP spid="1238" grpId="0" animBg="1"/>
      <p:bldP spid="1239" grpId="0" animBg="1"/>
      <p:bldP spid="1240" grpId="0" animBg="1"/>
      <p:bldP spid="1241" grpId="0" animBg="1"/>
      <p:bldP spid="1242" grpId="0" animBg="1"/>
      <p:bldP spid="1243" grpId="0" animBg="1"/>
      <p:bldP spid="1244" grpId="0" animBg="1"/>
      <p:bldP spid="1245" grpId="0" animBg="1"/>
      <p:bldP spid="1246" grpId="0" animBg="1"/>
      <p:bldP spid="1247" grpId="0" animBg="1"/>
      <p:bldP spid="1248" grpId="0" animBg="1"/>
      <p:bldP spid="1249" grpId="0" animBg="1"/>
      <p:bldP spid="1250" grpId="0" animBg="1"/>
      <p:bldP spid="1251" grpId="0" animBg="1"/>
      <p:bldP spid="1252" grpId="0" animBg="1"/>
      <p:bldP spid="1253" grpId="0" animBg="1"/>
      <p:bldP spid="1254" grpId="0" animBg="1"/>
      <p:bldP spid="1255" grpId="0" animBg="1"/>
      <p:bldP spid="1256" grpId="0" animBg="1"/>
      <p:bldP spid="1257" grpId="0" animBg="1"/>
      <p:bldP spid="1258" grpId="0" animBg="1"/>
      <p:bldP spid="1259" grpId="0" animBg="1"/>
      <p:bldP spid="1260" grpId="0" animBg="1"/>
      <p:bldP spid="1261" grpId="0" animBg="1"/>
      <p:bldP spid="1262" grpId="0" animBg="1"/>
      <p:bldP spid="1263" grpId="0" animBg="1"/>
      <p:bldP spid="1264" grpId="0" animBg="1"/>
      <p:bldP spid="1265" grpId="0" animBg="1"/>
      <p:bldP spid="1266" grpId="0" animBg="1"/>
      <p:bldP spid="1267" grpId="0" animBg="1"/>
      <p:bldP spid="1268" grpId="0" animBg="1"/>
      <p:bldP spid="1269" grpId="0" animBg="1"/>
      <p:bldP spid="1270" grpId="0" animBg="1"/>
      <p:bldP spid="1271" grpId="0" animBg="1"/>
      <p:bldP spid="1272" grpId="0" animBg="1"/>
      <p:bldP spid="1273" grpId="0" animBg="1"/>
      <p:bldP spid="1274" grpId="0" animBg="1"/>
      <p:bldP spid="1275" grpId="0" animBg="1"/>
      <p:bldP spid="1276" grpId="0" animBg="1"/>
      <p:bldP spid="1277" grpId="0" animBg="1"/>
      <p:bldP spid="1278" grpId="0" animBg="1"/>
      <p:bldP spid="1279" grpId="0" animBg="1"/>
      <p:bldP spid="1280" grpId="0" animBg="1"/>
      <p:bldP spid="1281" grpId="0" animBg="1"/>
      <p:bldP spid="1282" grpId="0" animBg="1"/>
      <p:bldP spid="1283" grpId="0" animBg="1"/>
      <p:bldP spid="1284" grpId="0" animBg="1"/>
      <p:bldP spid="1285" grpId="0" animBg="1"/>
      <p:bldP spid="1286" grpId="0" animBg="1"/>
      <p:bldP spid="1287" grpId="0" animBg="1"/>
      <p:bldP spid="1288" grpId="0" animBg="1"/>
      <p:bldP spid="1289" grpId="0" animBg="1"/>
      <p:bldP spid="1290" grpId="0" animBg="1"/>
      <p:bldP spid="1291" grpId="0" animBg="1"/>
      <p:bldP spid="1292" grpId="0" animBg="1"/>
      <p:bldP spid="1293" grpId="0" animBg="1"/>
      <p:bldP spid="1294" grpId="0" animBg="1"/>
      <p:bldP spid="1295" grpId="0" animBg="1"/>
      <p:bldP spid="1296" grpId="0" animBg="1"/>
      <p:bldP spid="129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hteck 54"/>
          <p:cNvSpPr/>
          <p:nvPr/>
        </p:nvSpPr>
        <p:spPr>
          <a:xfrm>
            <a:off x="647700" y="908720"/>
            <a:ext cx="7848600" cy="1872208"/>
          </a:xfrm>
          <a:prstGeom prst="rect">
            <a:avLst/>
          </a:prstGeom>
          <a:solidFill>
            <a:srgbClr val="FED790">
              <a:alpha val="2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l">
              <a:lnSpc>
                <a:spcPts val="9000"/>
              </a:lnSpc>
            </a:pPr>
            <a:r>
              <a:rPr lang="de-DE" sz="8600">
                <a:solidFill>
                  <a:srgbClr val="D64E98"/>
                </a:solidFill>
                <a:effectLst>
                  <a:outerShdw blurRad="38100" dist="38100" dir="2700000" algn="tl">
                    <a:srgbClr val="000000">
                      <a:alpha val="43137"/>
                    </a:srgbClr>
                  </a:outerShdw>
                </a:effectLst>
              </a:rPr>
              <a:t>300</a:t>
            </a:r>
            <a:endParaRPr lang="de-DE" sz="8600" dirty="0">
              <a:solidFill>
                <a:schemeClr val="tx1"/>
              </a:solidFill>
              <a:effectLst>
                <a:outerShdw blurRad="38100" dist="38100" dir="2700000" algn="tl">
                  <a:srgbClr val="000000">
                    <a:alpha val="43137"/>
                  </a:srgbClr>
                </a:outerShdw>
              </a:effectLst>
            </a:endParaRPr>
          </a:p>
        </p:txBody>
      </p:sp>
      <p:sp>
        <p:nvSpPr>
          <p:cNvPr id="33" name="Rechteck 32"/>
          <p:cNvSpPr/>
          <p:nvPr/>
        </p:nvSpPr>
        <p:spPr>
          <a:xfrm>
            <a:off x="647700" y="2780928"/>
            <a:ext cx="7848600" cy="1949791"/>
          </a:xfrm>
          <a:prstGeom prst="rect">
            <a:avLst/>
          </a:prstGeom>
          <a:solidFill>
            <a:schemeClr val="accent2">
              <a:alpha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l">
              <a:lnSpc>
                <a:spcPct val="100000"/>
              </a:lnSpc>
            </a:pPr>
            <a:r>
              <a:rPr lang="de-DE" sz="6000" dirty="0">
                <a:solidFill>
                  <a:srgbClr val="D64E98"/>
                </a:solidFill>
                <a:effectLst>
                  <a:outerShdw blurRad="38100" dist="38100" dir="2700000" algn="tl">
                    <a:srgbClr val="000000">
                      <a:alpha val="43137"/>
                    </a:srgbClr>
                  </a:outerShdw>
                </a:effectLst>
              </a:rPr>
              <a:t>200</a:t>
            </a:r>
            <a:endParaRPr lang="de-DE" sz="6000" dirty="0">
              <a:solidFill>
                <a:schemeClr val="tx1"/>
              </a:solidFill>
              <a:effectLst>
                <a:outerShdw blurRad="38100" dist="38100" dir="2700000" algn="tl">
                  <a:srgbClr val="000000">
                    <a:alpha val="43137"/>
                  </a:srgbClr>
                </a:outerShdw>
              </a:effectLst>
            </a:endParaRPr>
          </a:p>
        </p:txBody>
      </p:sp>
      <p:sp>
        <p:nvSpPr>
          <p:cNvPr id="41" name="Rechteck 40"/>
          <p:cNvSpPr/>
          <p:nvPr/>
        </p:nvSpPr>
        <p:spPr>
          <a:xfrm>
            <a:off x="647700" y="4725144"/>
            <a:ext cx="7848600" cy="115178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algn="l">
              <a:lnSpc>
                <a:spcPts val="4400"/>
              </a:lnSpc>
            </a:pPr>
            <a:r>
              <a:rPr lang="de-DE" sz="2700" spc="-300" dirty="0">
                <a:solidFill>
                  <a:srgbClr val="D64E98"/>
                </a:solidFill>
                <a:effectLst>
                  <a:outerShdw blurRad="38100" dist="38100" dir="2700000" algn="tl">
                    <a:srgbClr val="000000">
                      <a:alpha val="43137"/>
                    </a:srgbClr>
                  </a:outerShdw>
                </a:effectLst>
              </a:rPr>
              <a:t>1</a:t>
            </a:r>
            <a:r>
              <a:rPr lang="de-DE" sz="2700" spc="-150" dirty="0">
                <a:solidFill>
                  <a:srgbClr val="D64E98"/>
                </a:solidFill>
                <a:effectLst>
                  <a:outerShdw blurRad="38100" dist="38100" dir="2700000" algn="tl">
                    <a:srgbClr val="000000">
                      <a:alpha val="43137"/>
                    </a:srgbClr>
                  </a:outerShdw>
                </a:effectLst>
              </a:rPr>
              <a:t>0</a:t>
            </a:r>
            <a:r>
              <a:rPr lang="de-DE" sz="2700" spc="-300" dirty="0">
                <a:solidFill>
                  <a:srgbClr val="D64E98"/>
                </a:solidFill>
                <a:effectLst>
                  <a:outerShdw blurRad="38100" dist="38100" dir="2700000" algn="tl">
                    <a:srgbClr val="000000">
                      <a:alpha val="43137"/>
                    </a:srgbClr>
                  </a:outerShdw>
                </a:effectLst>
              </a:rPr>
              <a:t>0</a:t>
            </a:r>
          </a:p>
        </p:txBody>
      </p:sp>
      <p:sp>
        <p:nvSpPr>
          <p:cNvPr id="68" name="Oval 95">
            <a:hlinkClick r:id="rId3" action="ppaction://hlinksldjump"/>
          </p:cNvPr>
          <p:cNvSpPr/>
          <p:nvPr/>
        </p:nvSpPr>
        <p:spPr>
          <a:xfrm>
            <a:off x="2915816" y="299695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A</a:t>
            </a:r>
            <a:endParaRPr lang="de-DE" sz="1900" b="1" dirty="0">
              <a:solidFill>
                <a:schemeClr val="bg1"/>
              </a:solidFill>
            </a:endParaRPr>
          </a:p>
        </p:txBody>
      </p:sp>
      <p:sp>
        <p:nvSpPr>
          <p:cNvPr id="69" name="Oval 96">
            <a:hlinkClick r:id="rId4" action="ppaction://hlinksldjump"/>
          </p:cNvPr>
          <p:cNvSpPr/>
          <p:nvPr/>
        </p:nvSpPr>
        <p:spPr>
          <a:xfrm>
            <a:off x="2915816"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G</a:t>
            </a:r>
            <a:endParaRPr lang="de-DE" sz="1900" b="1" dirty="0">
              <a:solidFill>
                <a:schemeClr val="bg1"/>
              </a:solidFill>
            </a:endParaRPr>
          </a:p>
        </p:txBody>
      </p:sp>
      <p:sp>
        <p:nvSpPr>
          <p:cNvPr id="32" name="Oval 96">
            <a:hlinkClick r:id="rId5" action="ppaction://hlinksldjump"/>
          </p:cNvPr>
          <p:cNvSpPr/>
          <p:nvPr/>
        </p:nvSpPr>
        <p:spPr>
          <a:xfrm>
            <a:off x="2915816"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C</a:t>
            </a:r>
          </a:p>
        </p:txBody>
      </p:sp>
      <p:sp>
        <p:nvSpPr>
          <p:cNvPr id="34" name="Oval 94">
            <a:hlinkClick r:id="rId6" action="ppaction://hlinksldjump"/>
          </p:cNvPr>
          <p:cNvSpPr/>
          <p:nvPr/>
        </p:nvSpPr>
        <p:spPr>
          <a:xfrm>
            <a:off x="3707904" y="1849264"/>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B</a:t>
            </a:r>
            <a:endParaRPr lang="de-DE" sz="1900" b="1" dirty="0">
              <a:solidFill>
                <a:schemeClr val="bg1"/>
              </a:solidFill>
            </a:endParaRPr>
          </a:p>
        </p:txBody>
      </p:sp>
      <p:sp>
        <p:nvSpPr>
          <p:cNvPr id="35" name="Oval 95">
            <a:hlinkClick r:id="rId7" action="ppaction://hlinksldjump"/>
          </p:cNvPr>
          <p:cNvSpPr/>
          <p:nvPr/>
        </p:nvSpPr>
        <p:spPr>
          <a:xfrm>
            <a:off x="3707904" y="299695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smtClean="0">
                <a:solidFill>
                  <a:schemeClr val="bg1"/>
                </a:solidFill>
              </a:rPr>
              <a:t>B</a:t>
            </a:r>
            <a:endParaRPr lang="de-DE" sz="1900" b="1" dirty="0">
              <a:solidFill>
                <a:schemeClr val="bg1"/>
              </a:solidFill>
            </a:endParaRPr>
          </a:p>
        </p:txBody>
      </p:sp>
      <p:sp>
        <p:nvSpPr>
          <p:cNvPr id="36" name="Oval 96">
            <a:hlinkClick r:id="rId8" action="ppaction://hlinksldjump"/>
          </p:cNvPr>
          <p:cNvSpPr/>
          <p:nvPr/>
        </p:nvSpPr>
        <p:spPr>
          <a:xfrm>
            <a:off x="3707904"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H</a:t>
            </a:r>
            <a:endParaRPr lang="de-DE" sz="1900" b="1" dirty="0">
              <a:solidFill>
                <a:schemeClr val="bg1"/>
              </a:solidFill>
            </a:endParaRPr>
          </a:p>
        </p:txBody>
      </p:sp>
      <p:sp>
        <p:nvSpPr>
          <p:cNvPr id="37" name="Oval 96">
            <a:hlinkClick r:id="rId9" action="ppaction://hlinksldjump"/>
          </p:cNvPr>
          <p:cNvSpPr/>
          <p:nvPr/>
        </p:nvSpPr>
        <p:spPr>
          <a:xfrm>
            <a:off x="3707904"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a:solidFill>
                  <a:schemeClr val="bg1"/>
                </a:solidFill>
              </a:rPr>
              <a:t>D</a:t>
            </a:r>
            <a:endParaRPr lang="de-DE" sz="1900" b="1" dirty="0">
              <a:solidFill>
                <a:schemeClr val="bg1"/>
              </a:solidFill>
            </a:endParaRPr>
          </a:p>
        </p:txBody>
      </p:sp>
      <p:sp>
        <p:nvSpPr>
          <p:cNvPr id="40" name="Oval 94">
            <a:hlinkClick r:id="rId10" action="ppaction://hlinksldjump"/>
          </p:cNvPr>
          <p:cNvSpPr/>
          <p:nvPr/>
        </p:nvSpPr>
        <p:spPr>
          <a:xfrm>
            <a:off x="4499992" y="185742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C</a:t>
            </a:r>
          </a:p>
        </p:txBody>
      </p:sp>
      <p:sp>
        <p:nvSpPr>
          <p:cNvPr id="70" name="Oval 95">
            <a:hlinkClick r:id="rId11" action="ppaction://hlinksldjump"/>
          </p:cNvPr>
          <p:cNvSpPr/>
          <p:nvPr/>
        </p:nvSpPr>
        <p:spPr>
          <a:xfrm>
            <a:off x="4499992" y="299695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C</a:t>
            </a:r>
            <a:endParaRPr lang="de-DE" sz="1900" b="1" dirty="0">
              <a:solidFill>
                <a:schemeClr val="bg1"/>
              </a:solidFill>
            </a:endParaRPr>
          </a:p>
        </p:txBody>
      </p:sp>
      <p:sp>
        <p:nvSpPr>
          <p:cNvPr id="72" name="Oval 96">
            <a:hlinkClick r:id="rId12" action="ppaction://hlinksldjump"/>
          </p:cNvPr>
          <p:cNvSpPr/>
          <p:nvPr/>
        </p:nvSpPr>
        <p:spPr>
          <a:xfrm>
            <a:off x="4499992"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E</a:t>
            </a:r>
          </a:p>
        </p:txBody>
      </p:sp>
      <p:sp>
        <p:nvSpPr>
          <p:cNvPr id="74" name="Oval 94">
            <a:hlinkClick r:id="rId13" action="ppaction://hlinksldjump"/>
          </p:cNvPr>
          <p:cNvSpPr/>
          <p:nvPr/>
        </p:nvSpPr>
        <p:spPr>
          <a:xfrm>
            <a:off x="5292080" y="185742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D</a:t>
            </a:r>
            <a:endParaRPr lang="de-DE" sz="1900" b="1" dirty="0">
              <a:solidFill>
                <a:schemeClr val="bg1"/>
              </a:solidFill>
            </a:endParaRPr>
          </a:p>
        </p:txBody>
      </p:sp>
      <p:sp>
        <p:nvSpPr>
          <p:cNvPr id="75" name="Oval 95">
            <a:hlinkClick r:id="rId14" action="ppaction://hlinksldjump"/>
          </p:cNvPr>
          <p:cNvSpPr/>
          <p:nvPr/>
        </p:nvSpPr>
        <p:spPr>
          <a:xfrm>
            <a:off x="5292080" y="299695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D</a:t>
            </a:r>
            <a:endParaRPr lang="de-DE" sz="1900" b="1" dirty="0">
              <a:solidFill>
                <a:schemeClr val="bg1"/>
              </a:solidFill>
            </a:endParaRPr>
          </a:p>
        </p:txBody>
      </p:sp>
      <p:sp>
        <p:nvSpPr>
          <p:cNvPr id="77" name="Oval 96">
            <a:hlinkClick r:id="rId15" action="ppaction://hlinksldjump"/>
          </p:cNvPr>
          <p:cNvSpPr/>
          <p:nvPr/>
        </p:nvSpPr>
        <p:spPr>
          <a:xfrm>
            <a:off x="5292080" y="4941168"/>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F</a:t>
            </a:r>
          </a:p>
        </p:txBody>
      </p:sp>
      <p:sp>
        <p:nvSpPr>
          <p:cNvPr id="87" name="Oval 96">
            <a:hlinkClick r:id="rId16" action="ppaction://hlinksldjump"/>
          </p:cNvPr>
          <p:cNvSpPr/>
          <p:nvPr/>
        </p:nvSpPr>
        <p:spPr>
          <a:xfrm>
            <a:off x="6084168" y="4941168"/>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G</a:t>
            </a:r>
          </a:p>
        </p:txBody>
      </p:sp>
      <p:sp>
        <p:nvSpPr>
          <p:cNvPr id="45" name="Rechteck 44">
            <a:hlinkClick r:id="rId17" action="ppaction://hlinksldjump"/>
          </p:cNvPr>
          <p:cNvSpPr/>
          <p:nvPr/>
        </p:nvSpPr>
        <p:spPr bwMode="auto">
          <a:xfrm>
            <a:off x="647700" y="6154216"/>
            <a:ext cx="1266379"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46" name="Oval 96">
            <a:hlinkClick r:id="rId18" action="ppaction://hlinksldjump"/>
          </p:cNvPr>
          <p:cNvSpPr/>
          <p:nvPr/>
        </p:nvSpPr>
        <p:spPr>
          <a:xfrm>
            <a:off x="6876256"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H</a:t>
            </a:r>
          </a:p>
        </p:txBody>
      </p:sp>
      <p:sp>
        <p:nvSpPr>
          <p:cNvPr id="48" name="Oval 96">
            <a:hlinkClick r:id="rId19" action="ppaction://hlinksldjump"/>
          </p:cNvPr>
          <p:cNvSpPr/>
          <p:nvPr/>
        </p:nvSpPr>
        <p:spPr>
          <a:xfrm>
            <a:off x="7668344"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a:solidFill>
                  <a:schemeClr val="bg1"/>
                </a:solidFill>
              </a:rPr>
              <a:t>I</a:t>
            </a:r>
          </a:p>
        </p:txBody>
      </p:sp>
      <p:sp>
        <p:nvSpPr>
          <p:cNvPr id="54" name="Oval 96">
            <a:hlinkClick r:id="rId20" action="ppaction://hlinksldjump"/>
          </p:cNvPr>
          <p:cNvSpPr/>
          <p:nvPr/>
        </p:nvSpPr>
        <p:spPr>
          <a:xfrm>
            <a:off x="4499992" y="1060456"/>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A</a:t>
            </a:r>
            <a:endParaRPr lang="de-DE" sz="1900" b="1" dirty="0">
              <a:solidFill>
                <a:schemeClr val="bg1"/>
              </a:solidFill>
            </a:endParaRPr>
          </a:p>
        </p:txBody>
      </p:sp>
      <p:sp>
        <p:nvSpPr>
          <p:cNvPr id="29" name="Oval 96">
            <a:hlinkClick r:id="rId21" action="ppaction://hlinksldjump"/>
          </p:cNvPr>
          <p:cNvSpPr/>
          <p:nvPr/>
        </p:nvSpPr>
        <p:spPr>
          <a:xfrm>
            <a:off x="2123728" y="3800967"/>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F</a:t>
            </a:r>
            <a:endParaRPr lang="de-DE" sz="1900" b="1" dirty="0">
              <a:solidFill>
                <a:schemeClr val="bg1"/>
              </a:solidFill>
            </a:endParaRPr>
          </a:p>
        </p:txBody>
      </p:sp>
      <p:sp>
        <p:nvSpPr>
          <p:cNvPr id="38" name="Oval 96">
            <a:hlinkClick r:id="rId22" action="ppaction://hlinksldjump"/>
          </p:cNvPr>
          <p:cNvSpPr/>
          <p:nvPr/>
        </p:nvSpPr>
        <p:spPr>
          <a:xfrm>
            <a:off x="4499992"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I</a:t>
            </a:r>
            <a:endParaRPr lang="de-DE" sz="1900" b="1" dirty="0">
              <a:solidFill>
                <a:schemeClr val="bg1"/>
              </a:solidFill>
            </a:endParaRPr>
          </a:p>
        </p:txBody>
      </p:sp>
      <p:sp>
        <p:nvSpPr>
          <p:cNvPr id="39" name="Oval 96">
            <a:hlinkClick r:id="rId23" action="ppaction://hlinksldjump"/>
          </p:cNvPr>
          <p:cNvSpPr/>
          <p:nvPr/>
        </p:nvSpPr>
        <p:spPr>
          <a:xfrm>
            <a:off x="5292080"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J</a:t>
            </a:r>
            <a:endParaRPr lang="de-DE" sz="1900" b="1" dirty="0">
              <a:solidFill>
                <a:schemeClr val="bg1"/>
              </a:solidFill>
            </a:endParaRPr>
          </a:p>
        </p:txBody>
      </p:sp>
      <p:sp>
        <p:nvSpPr>
          <p:cNvPr id="42" name="Oval 96">
            <a:hlinkClick r:id="rId24" action="ppaction://hlinksldjump"/>
          </p:cNvPr>
          <p:cNvSpPr/>
          <p:nvPr/>
        </p:nvSpPr>
        <p:spPr>
          <a:xfrm>
            <a:off x="6084168"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K</a:t>
            </a:r>
            <a:endParaRPr lang="de-DE" sz="1900" b="1" dirty="0">
              <a:solidFill>
                <a:schemeClr val="bg1"/>
              </a:solidFill>
            </a:endParaRPr>
          </a:p>
        </p:txBody>
      </p:sp>
      <p:sp>
        <p:nvSpPr>
          <p:cNvPr id="43" name="Oval 96">
            <a:hlinkClick r:id="rId25" action="ppaction://hlinksldjump"/>
          </p:cNvPr>
          <p:cNvSpPr/>
          <p:nvPr/>
        </p:nvSpPr>
        <p:spPr>
          <a:xfrm>
            <a:off x="6876256" y="3801638"/>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L</a:t>
            </a:r>
            <a:endParaRPr lang="de-DE" sz="1900" b="1" dirty="0">
              <a:solidFill>
                <a:schemeClr val="bg1"/>
              </a:solidFill>
            </a:endParaRPr>
          </a:p>
        </p:txBody>
      </p:sp>
      <p:sp>
        <p:nvSpPr>
          <p:cNvPr id="44" name="Oval 95">
            <a:hlinkClick r:id="rId26" action="ppaction://hlinksldjump"/>
          </p:cNvPr>
          <p:cNvSpPr/>
          <p:nvPr/>
        </p:nvSpPr>
        <p:spPr>
          <a:xfrm>
            <a:off x="6084168" y="2996952"/>
            <a:ext cx="720080" cy="707482"/>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E</a:t>
            </a:r>
            <a:endParaRPr lang="de-DE" sz="1900" b="1" dirty="0">
              <a:solidFill>
                <a:schemeClr val="bg1"/>
              </a:solidFill>
            </a:endParaRPr>
          </a:p>
        </p:txBody>
      </p:sp>
      <p:sp>
        <p:nvSpPr>
          <p:cNvPr id="51" name="Oval 96">
            <a:hlinkClick r:id="rId27" action="ppaction://hlinksldjump"/>
          </p:cNvPr>
          <p:cNvSpPr/>
          <p:nvPr/>
        </p:nvSpPr>
        <p:spPr>
          <a:xfrm>
            <a:off x="1331640"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A</a:t>
            </a:r>
            <a:endParaRPr lang="de-DE" sz="1900" b="1" dirty="0">
              <a:solidFill>
                <a:schemeClr val="bg1"/>
              </a:solidFill>
            </a:endParaRPr>
          </a:p>
        </p:txBody>
      </p:sp>
      <p:sp>
        <p:nvSpPr>
          <p:cNvPr id="52" name="Oval 96">
            <a:hlinkClick r:id="rId28" action="ppaction://hlinksldjump"/>
          </p:cNvPr>
          <p:cNvSpPr/>
          <p:nvPr/>
        </p:nvSpPr>
        <p:spPr>
          <a:xfrm>
            <a:off x="2123728" y="4948287"/>
            <a:ext cx="751552" cy="735377"/>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sz="1900" b="1" dirty="0" smtClean="0">
                <a:solidFill>
                  <a:schemeClr val="bg1"/>
                </a:solidFill>
              </a:rPr>
              <a:t>B</a:t>
            </a:r>
            <a:endParaRPr lang="de-DE" sz="1900" b="1" dirty="0">
              <a:solidFill>
                <a:schemeClr val="bg1"/>
              </a:solidFill>
            </a:endParaRPr>
          </a:p>
        </p:txBody>
      </p:sp>
    </p:spTree>
    <p:extLst>
      <p:ext uri="{BB962C8B-B14F-4D97-AF65-F5344CB8AC3E}">
        <p14:creationId xmlns:p14="http://schemas.microsoft.com/office/powerpoint/2010/main" val="41707969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8"/>
                    </p:tgtEl>
                  </p:cond>
                </p:stCondLst>
                <p:endSync evt="end" delay="0">
                  <p:rtn val="all"/>
                </p:endSync>
                <p:childTnLst>
                  <p:par>
                    <p:cTn id="3" fill="hold">
                      <p:stCondLst>
                        <p:cond delay="0"/>
                      </p:stCondLst>
                      <p:childTnLst>
                        <p:par>
                          <p:cTn id="4" fill="hold">
                            <p:stCondLst>
                              <p:cond delay="0"/>
                            </p:stCondLst>
                            <p:childTnLst>
                              <p:par>
                                <p:cTn id="5" presetID="9" presetClass="emph" presetSubtype="0" grpId="0" nodeType="clickEffect">
                                  <p:stCondLst>
                                    <p:cond delay="0"/>
                                  </p:stCondLst>
                                  <p:childTnLst>
                                    <p:set>
                                      <p:cBhvr rctx="PPT">
                                        <p:cTn id="6" dur="indefinite"/>
                                        <p:tgtEl>
                                          <p:spTgt spid="68"/>
                                        </p:tgtEl>
                                        <p:attrNameLst>
                                          <p:attrName>style.opacity</p:attrName>
                                        </p:attrNameLst>
                                      </p:cBhvr>
                                      <p:to>
                                        <p:strVal val="0.5"/>
                                      </p:to>
                                    </p:set>
                                    <p:animEffect filter="image" prLst="opacity: 0.5">
                                      <p:cBhvr rctx="IE">
                                        <p:cTn id="7" dur="indefinite"/>
                                        <p:tgtEl>
                                          <p:spTgt spid="68"/>
                                        </p:tgtEl>
                                      </p:cBhvr>
                                    </p:animEffect>
                                  </p:childTnLst>
                                </p:cTn>
                              </p:par>
                            </p:childTnLst>
                          </p:cTn>
                        </p:par>
                      </p:childTnLst>
                    </p:cTn>
                  </p:par>
                </p:childTnLst>
              </p:cTn>
              <p:nextCondLst>
                <p:cond evt="onClick" delay="0">
                  <p:tgtEl>
                    <p:spTgt spid="68"/>
                  </p:tgtEl>
                </p:cond>
              </p:nextCondLst>
            </p:seq>
            <p:seq concurrent="1" nextAc="seek">
              <p:cTn id="8" restart="whenNotActive" fill="hold" evtFilter="cancelBubble" nodeType="interactiveSeq">
                <p:stCondLst>
                  <p:cond evt="onClick" delay="0">
                    <p:tgtEl>
                      <p:spTgt spid="77"/>
                    </p:tgtEl>
                  </p:cond>
                </p:stCondLst>
                <p:endSync evt="end" delay="0">
                  <p:rtn val="all"/>
                </p:endSync>
                <p:childTnLst>
                  <p:par>
                    <p:cTn id="9" fill="hold">
                      <p:stCondLst>
                        <p:cond delay="0"/>
                      </p:stCondLst>
                      <p:childTnLst>
                        <p:par>
                          <p:cTn id="10" fill="hold">
                            <p:stCondLst>
                              <p:cond delay="0"/>
                            </p:stCondLst>
                            <p:childTnLst>
                              <p:par>
                                <p:cTn id="11" presetID="9" presetClass="emph" presetSubtype="0" grpId="0" nodeType="clickEffect">
                                  <p:stCondLst>
                                    <p:cond delay="0"/>
                                  </p:stCondLst>
                                  <p:childTnLst>
                                    <p:set>
                                      <p:cBhvr rctx="PPT">
                                        <p:cTn id="12" dur="indefinite"/>
                                        <p:tgtEl>
                                          <p:spTgt spid="77"/>
                                        </p:tgtEl>
                                        <p:attrNameLst>
                                          <p:attrName>style.opacity</p:attrName>
                                        </p:attrNameLst>
                                      </p:cBhvr>
                                      <p:to>
                                        <p:strVal val="0.5"/>
                                      </p:to>
                                    </p:set>
                                    <p:animEffect filter="image" prLst="opacity: 0.5">
                                      <p:cBhvr rctx="IE">
                                        <p:cTn id="13" dur="indefinite"/>
                                        <p:tgtEl>
                                          <p:spTgt spid="77"/>
                                        </p:tgtEl>
                                      </p:cBhvr>
                                    </p:animEffect>
                                  </p:childTnLst>
                                </p:cTn>
                              </p:par>
                            </p:childTnLst>
                          </p:cTn>
                        </p:par>
                      </p:childTnLst>
                    </p:cTn>
                  </p:par>
                </p:childTnLst>
              </p:cTn>
              <p:nextCondLst>
                <p:cond evt="onClick" delay="0">
                  <p:tgtEl>
                    <p:spTgt spid="77"/>
                  </p:tgtEl>
                </p:cond>
              </p:nextCondLst>
            </p:seq>
            <p:seq concurrent="1" nextAc="seek">
              <p:cTn id="14" restart="whenNotActive" fill="hold" evtFilter="cancelBubble" nodeType="interactiveSeq">
                <p:stCondLst>
                  <p:cond evt="onClick" delay="0">
                    <p:tgtEl>
                      <p:spTgt spid="37"/>
                    </p:tgtEl>
                  </p:cond>
                </p:stCondLst>
                <p:endSync evt="end" delay="0">
                  <p:rtn val="all"/>
                </p:endSync>
                <p:childTnLst>
                  <p:par>
                    <p:cTn id="15" fill="hold">
                      <p:stCondLst>
                        <p:cond delay="0"/>
                      </p:stCondLst>
                      <p:childTnLst>
                        <p:par>
                          <p:cTn id="16" fill="hold">
                            <p:stCondLst>
                              <p:cond delay="0"/>
                            </p:stCondLst>
                            <p:childTnLst>
                              <p:par>
                                <p:cTn id="17" presetID="9" presetClass="emph" presetSubtype="0" grpId="0" nodeType="clickEffect">
                                  <p:stCondLst>
                                    <p:cond delay="0"/>
                                  </p:stCondLst>
                                  <p:childTnLst>
                                    <p:set>
                                      <p:cBhvr rctx="PPT">
                                        <p:cTn id="18" dur="indefinite"/>
                                        <p:tgtEl>
                                          <p:spTgt spid="37"/>
                                        </p:tgtEl>
                                        <p:attrNameLst>
                                          <p:attrName>style.opacity</p:attrName>
                                        </p:attrNameLst>
                                      </p:cBhvr>
                                      <p:to>
                                        <p:strVal val="0.5"/>
                                      </p:to>
                                    </p:set>
                                    <p:animEffect filter="image" prLst="opacity: 0.5">
                                      <p:cBhvr rctx="IE">
                                        <p:cTn id="19" dur="indefinite"/>
                                        <p:tgtEl>
                                          <p:spTgt spid="37"/>
                                        </p:tgtEl>
                                      </p:cBhvr>
                                    </p:animEffect>
                                  </p:childTnLst>
                                </p:cTn>
                              </p:par>
                            </p:childTnLst>
                          </p:cTn>
                        </p:par>
                      </p:childTnLst>
                    </p:cTn>
                  </p:par>
                </p:childTnLst>
              </p:cTn>
              <p:nextCondLst>
                <p:cond evt="onClick" delay="0">
                  <p:tgtEl>
                    <p:spTgt spid="37"/>
                  </p:tgtEl>
                </p:cond>
              </p:nextCondLst>
            </p:seq>
            <p:seq concurrent="1" nextAc="seek">
              <p:cTn id="20" restart="whenNotActive" fill="hold" evtFilter="cancelBubble" nodeType="interactiveSeq">
                <p:stCondLst>
                  <p:cond evt="onClick" delay="0">
                    <p:tgtEl>
                      <p:spTgt spid="87"/>
                    </p:tgtEl>
                  </p:cond>
                </p:stCondLst>
                <p:endSync evt="end" delay="0">
                  <p:rtn val="all"/>
                </p:endSync>
                <p:childTnLst>
                  <p:par>
                    <p:cTn id="21" fill="hold">
                      <p:stCondLst>
                        <p:cond delay="0"/>
                      </p:stCondLst>
                      <p:childTnLst>
                        <p:par>
                          <p:cTn id="22" fill="hold">
                            <p:stCondLst>
                              <p:cond delay="0"/>
                            </p:stCondLst>
                            <p:childTnLst>
                              <p:par>
                                <p:cTn id="23" presetID="9" presetClass="emph" presetSubtype="0" grpId="0" nodeType="clickEffect">
                                  <p:stCondLst>
                                    <p:cond delay="0"/>
                                  </p:stCondLst>
                                  <p:childTnLst>
                                    <p:set>
                                      <p:cBhvr rctx="PPT">
                                        <p:cTn id="24" dur="indefinite"/>
                                        <p:tgtEl>
                                          <p:spTgt spid="87"/>
                                        </p:tgtEl>
                                        <p:attrNameLst>
                                          <p:attrName>style.opacity</p:attrName>
                                        </p:attrNameLst>
                                      </p:cBhvr>
                                      <p:to>
                                        <p:strVal val="0.5"/>
                                      </p:to>
                                    </p:set>
                                    <p:animEffect filter="image" prLst="opacity: 0.5">
                                      <p:cBhvr rctx="IE">
                                        <p:cTn id="25" dur="indefinite"/>
                                        <p:tgtEl>
                                          <p:spTgt spid="87"/>
                                        </p:tgtEl>
                                      </p:cBhvr>
                                    </p:animEffect>
                                  </p:childTnLst>
                                </p:cTn>
                              </p:par>
                            </p:childTnLst>
                          </p:cTn>
                        </p:par>
                      </p:childTnLst>
                    </p:cTn>
                  </p:par>
                </p:childTnLst>
              </p:cTn>
              <p:nextCondLst>
                <p:cond evt="onClick" delay="0">
                  <p:tgtEl>
                    <p:spTgt spid="87"/>
                  </p:tgtEl>
                </p:cond>
              </p:nextCondLst>
            </p:seq>
            <p:seq concurrent="1" nextAc="seek">
              <p:cTn id="26" restart="whenNotActive" fill="hold" evtFilter="cancelBubble" nodeType="interactiveSeq">
                <p:stCondLst>
                  <p:cond evt="onClick" delay="0">
                    <p:tgtEl>
                      <p:spTgt spid="32"/>
                    </p:tgtEl>
                  </p:cond>
                </p:stCondLst>
                <p:endSync evt="end" delay="0">
                  <p:rtn val="all"/>
                </p:endSync>
                <p:childTnLst>
                  <p:par>
                    <p:cTn id="27" fill="hold">
                      <p:stCondLst>
                        <p:cond delay="0"/>
                      </p:stCondLst>
                      <p:childTnLst>
                        <p:par>
                          <p:cTn id="28" fill="hold">
                            <p:stCondLst>
                              <p:cond delay="0"/>
                            </p:stCondLst>
                            <p:childTnLst>
                              <p:par>
                                <p:cTn id="29" presetID="9" presetClass="emph" presetSubtype="0" grpId="0" nodeType="clickEffect">
                                  <p:stCondLst>
                                    <p:cond delay="0"/>
                                  </p:stCondLst>
                                  <p:childTnLst>
                                    <p:set>
                                      <p:cBhvr rctx="PPT">
                                        <p:cTn id="30" dur="indefinite"/>
                                        <p:tgtEl>
                                          <p:spTgt spid="32"/>
                                        </p:tgtEl>
                                        <p:attrNameLst>
                                          <p:attrName>style.opacity</p:attrName>
                                        </p:attrNameLst>
                                      </p:cBhvr>
                                      <p:to>
                                        <p:strVal val="0.5"/>
                                      </p:to>
                                    </p:set>
                                    <p:animEffect filter="image" prLst="opacity: 0.5">
                                      <p:cBhvr rctx="IE">
                                        <p:cTn id="31" dur="indefinite"/>
                                        <p:tgtEl>
                                          <p:spTgt spid="32"/>
                                        </p:tgtEl>
                                      </p:cBhvr>
                                    </p:animEffect>
                                  </p:childTnLst>
                                </p:cTn>
                              </p:par>
                            </p:childTnLst>
                          </p:cTn>
                        </p:par>
                      </p:childTnLst>
                    </p:cTn>
                  </p:par>
                </p:childTnLst>
              </p:cTn>
              <p:nextCondLst>
                <p:cond evt="onClick" delay="0">
                  <p:tgtEl>
                    <p:spTgt spid="32"/>
                  </p:tgtEl>
                </p:cond>
              </p:nextCondLst>
            </p:seq>
            <p:seq concurrent="1" nextAc="seek">
              <p:cTn id="32" restart="whenNotActive" fill="hold" evtFilter="cancelBubble" nodeType="interactiveSeq">
                <p:stCondLst>
                  <p:cond evt="onClick" delay="0">
                    <p:tgtEl>
                      <p:spTgt spid="36"/>
                    </p:tgtEl>
                  </p:cond>
                </p:stCondLst>
                <p:endSync evt="end" delay="0">
                  <p:rtn val="all"/>
                </p:endSync>
                <p:childTnLst>
                  <p:par>
                    <p:cTn id="33" fill="hold">
                      <p:stCondLst>
                        <p:cond delay="0"/>
                      </p:stCondLst>
                      <p:childTnLst>
                        <p:par>
                          <p:cTn id="34" fill="hold">
                            <p:stCondLst>
                              <p:cond delay="0"/>
                            </p:stCondLst>
                            <p:childTnLst>
                              <p:par>
                                <p:cTn id="35" presetID="9" presetClass="emph" presetSubtype="0" grpId="0" nodeType="clickEffect">
                                  <p:stCondLst>
                                    <p:cond delay="0"/>
                                  </p:stCondLst>
                                  <p:childTnLst>
                                    <p:set>
                                      <p:cBhvr rctx="PPT">
                                        <p:cTn id="36" dur="indefinite"/>
                                        <p:tgtEl>
                                          <p:spTgt spid="36"/>
                                        </p:tgtEl>
                                        <p:attrNameLst>
                                          <p:attrName>style.opacity</p:attrName>
                                        </p:attrNameLst>
                                      </p:cBhvr>
                                      <p:to>
                                        <p:strVal val="0.5"/>
                                      </p:to>
                                    </p:set>
                                    <p:animEffect filter="image" prLst="opacity: 0.5">
                                      <p:cBhvr rctx="IE">
                                        <p:cTn id="37" dur="indefinite"/>
                                        <p:tgtEl>
                                          <p:spTgt spid="36"/>
                                        </p:tgtEl>
                                      </p:cBhvr>
                                    </p:animEffect>
                                  </p:childTnLst>
                                </p:cTn>
                              </p:par>
                            </p:childTnLst>
                          </p:cTn>
                        </p:par>
                      </p:childTnLst>
                    </p:cTn>
                  </p:par>
                </p:childTnLst>
              </p:cTn>
              <p:nextCondLst>
                <p:cond evt="onClick" delay="0">
                  <p:tgtEl>
                    <p:spTgt spid="36"/>
                  </p:tgtEl>
                </p:cond>
              </p:nextCondLst>
            </p:seq>
            <p:seq concurrent="1" nextAc="seek">
              <p:cTn id="38" restart="whenNotActive" fill="hold" evtFilter="cancelBubble" nodeType="interactiveSeq">
                <p:stCondLst>
                  <p:cond evt="onClick" delay="0">
                    <p:tgtEl>
                      <p:spTgt spid="40"/>
                    </p:tgtEl>
                  </p:cond>
                </p:stCondLst>
                <p:endSync evt="end" delay="0">
                  <p:rtn val="all"/>
                </p:endSync>
                <p:childTnLst>
                  <p:par>
                    <p:cTn id="39" fill="hold">
                      <p:stCondLst>
                        <p:cond delay="0"/>
                      </p:stCondLst>
                      <p:childTnLst>
                        <p:par>
                          <p:cTn id="40" fill="hold">
                            <p:stCondLst>
                              <p:cond delay="0"/>
                            </p:stCondLst>
                            <p:childTnLst>
                              <p:par>
                                <p:cTn id="41" presetID="9" presetClass="emph" presetSubtype="0" grpId="0" nodeType="clickEffect">
                                  <p:stCondLst>
                                    <p:cond delay="0"/>
                                  </p:stCondLst>
                                  <p:childTnLst>
                                    <p:set>
                                      <p:cBhvr rctx="PPT">
                                        <p:cTn id="42" dur="indefinite"/>
                                        <p:tgtEl>
                                          <p:spTgt spid="40"/>
                                        </p:tgtEl>
                                        <p:attrNameLst>
                                          <p:attrName>style.opacity</p:attrName>
                                        </p:attrNameLst>
                                      </p:cBhvr>
                                      <p:to>
                                        <p:strVal val="0.5"/>
                                      </p:to>
                                    </p:set>
                                    <p:animEffect filter="image" prLst="opacity: 0.5">
                                      <p:cBhvr rctx="IE">
                                        <p:cTn id="43" dur="indefinite"/>
                                        <p:tgtEl>
                                          <p:spTgt spid="40"/>
                                        </p:tgtEl>
                                      </p:cBhvr>
                                    </p:animEffect>
                                  </p:childTnLst>
                                </p:cTn>
                              </p:par>
                            </p:childTnLst>
                          </p:cTn>
                        </p:par>
                      </p:childTnLst>
                    </p:cTn>
                  </p:par>
                </p:childTnLst>
              </p:cTn>
              <p:nextCondLst>
                <p:cond evt="onClick" delay="0">
                  <p:tgtEl>
                    <p:spTgt spid="40"/>
                  </p:tgtEl>
                </p:cond>
              </p:nextCondLst>
            </p:seq>
            <p:seq concurrent="1" nextAc="seek">
              <p:cTn id="44" restart="whenNotActive" fill="hold" evtFilter="cancelBubble" nodeType="interactiveSeq">
                <p:stCondLst>
                  <p:cond evt="onClick" delay="0">
                    <p:tgtEl>
                      <p:spTgt spid="70"/>
                    </p:tgtEl>
                  </p:cond>
                </p:stCondLst>
                <p:endSync evt="end" delay="0">
                  <p:rtn val="all"/>
                </p:endSync>
                <p:childTnLst>
                  <p:par>
                    <p:cTn id="45" fill="hold">
                      <p:stCondLst>
                        <p:cond delay="0"/>
                      </p:stCondLst>
                      <p:childTnLst>
                        <p:par>
                          <p:cTn id="46" fill="hold">
                            <p:stCondLst>
                              <p:cond delay="0"/>
                            </p:stCondLst>
                            <p:childTnLst>
                              <p:par>
                                <p:cTn id="47" presetID="9" presetClass="emph" presetSubtype="0" grpId="0" nodeType="clickEffect">
                                  <p:stCondLst>
                                    <p:cond delay="0"/>
                                  </p:stCondLst>
                                  <p:childTnLst>
                                    <p:set>
                                      <p:cBhvr rctx="PPT">
                                        <p:cTn id="48" dur="indefinite"/>
                                        <p:tgtEl>
                                          <p:spTgt spid="70"/>
                                        </p:tgtEl>
                                        <p:attrNameLst>
                                          <p:attrName>style.opacity</p:attrName>
                                        </p:attrNameLst>
                                      </p:cBhvr>
                                      <p:to>
                                        <p:strVal val="0.5"/>
                                      </p:to>
                                    </p:set>
                                    <p:animEffect filter="image" prLst="opacity: 0.5">
                                      <p:cBhvr rctx="IE">
                                        <p:cTn id="49" dur="indefinite"/>
                                        <p:tgtEl>
                                          <p:spTgt spid="70"/>
                                        </p:tgtEl>
                                      </p:cBhvr>
                                    </p:animEffect>
                                  </p:childTnLst>
                                </p:cTn>
                              </p:par>
                            </p:childTnLst>
                          </p:cTn>
                        </p:par>
                      </p:childTnLst>
                    </p:cTn>
                  </p:par>
                </p:childTnLst>
              </p:cTn>
              <p:nextCondLst>
                <p:cond evt="onClick" delay="0">
                  <p:tgtEl>
                    <p:spTgt spid="70"/>
                  </p:tgtEl>
                </p:cond>
              </p:nextCondLst>
            </p:seq>
            <p:seq concurrent="1" nextAc="seek">
              <p:cTn id="50" restart="whenNotActive" fill="hold" evtFilter="cancelBubble" nodeType="interactiveSeq">
                <p:stCondLst>
                  <p:cond evt="onClick" delay="0">
                    <p:tgtEl>
                      <p:spTgt spid="72"/>
                    </p:tgtEl>
                  </p:cond>
                </p:stCondLst>
                <p:endSync evt="end" delay="0">
                  <p:rtn val="all"/>
                </p:endSync>
                <p:childTnLst>
                  <p:par>
                    <p:cTn id="51" fill="hold">
                      <p:stCondLst>
                        <p:cond delay="0"/>
                      </p:stCondLst>
                      <p:childTnLst>
                        <p:par>
                          <p:cTn id="52" fill="hold">
                            <p:stCondLst>
                              <p:cond delay="0"/>
                            </p:stCondLst>
                            <p:childTnLst>
                              <p:par>
                                <p:cTn id="53" presetID="9" presetClass="emph" presetSubtype="0" grpId="0" nodeType="clickEffect">
                                  <p:stCondLst>
                                    <p:cond delay="0"/>
                                  </p:stCondLst>
                                  <p:childTnLst>
                                    <p:set>
                                      <p:cBhvr rctx="PPT">
                                        <p:cTn id="54" dur="indefinite"/>
                                        <p:tgtEl>
                                          <p:spTgt spid="72"/>
                                        </p:tgtEl>
                                        <p:attrNameLst>
                                          <p:attrName>style.opacity</p:attrName>
                                        </p:attrNameLst>
                                      </p:cBhvr>
                                      <p:to>
                                        <p:strVal val="0.5"/>
                                      </p:to>
                                    </p:set>
                                    <p:animEffect filter="image" prLst="opacity: 0.5">
                                      <p:cBhvr rctx="IE">
                                        <p:cTn id="55" dur="indefinite"/>
                                        <p:tgtEl>
                                          <p:spTgt spid="72"/>
                                        </p:tgtEl>
                                      </p:cBhvr>
                                    </p:animEffect>
                                  </p:childTnLst>
                                </p:cTn>
                              </p:par>
                            </p:childTnLst>
                          </p:cTn>
                        </p:par>
                      </p:childTnLst>
                    </p:cTn>
                  </p:par>
                </p:childTnLst>
              </p:cTn>
              <p:nextCondLst>
                <p:cond evt="onClick" delay="0">
                  <p:tgtEl>
                    <p:spTgt spid="72"/>
                  </p:tgtEl>
                </p:cond>
              </p:nextCondLst>
            </p:seq>
            <p:seq concurrent="1" nextAc="seek">
              <p:cTn id="56" restart="whenNotActive" fill="hold" evtFilter="cancelBubble" nodeType="interactiveSeq">
                <p:stCondLst>
                  <p:cond evt="onClick" delay="0">
                    <p:tgtEl>
                      <p:spTgt spid="69"/>
                    </p:tgtEl>
                  </p:cond>
                </p:stCondLst>
                <p:endSync evt="end" delay="0">
                  <p:rtn val="all"/>
                </p:endSync>
                <p:childTnLst>
                  <p:par>
                    <p:cTn id="57" fill="hold">
                      <p:stCondLst>
                        <p:cond delay="0"/>
                      </p:stCondLst>
                      <p:childTnLst>
                        <p:par>
                          <p:cTn id="58" fill="hold">
                            <p:stCondLst>
                              <p:cond delay="0"/>
                            </p:stCondLst>
                            <p:childTnLst>
                              <p:par>
                                <p:cTn id="59" presetID="9" presetClass="emph" presetSubtype="0" grpId="0" nodeType="clickEffect">
                                  <p:stCondLst>
                                    <p:cond delay="0"/>
                                  </p:stCondLst>
                                  <p:childTnLst>
                                    <p:set>
                                      <p:cBhvr rctx="PPT">
                                        <p:cTn id="60" dur="indefinite"/>
                                        <p:tgtEl>
                                          <p:spTgt spid="69"/>
                                        </p:tgtEl>
                                        <p:attrNameLst>
                                          <p:attrName>style.opacity</p:attrName>
                                        </p:attrNameLst>
                                      </p:cBhvr>
                                      <p:to>
                                        <p:strVal val="0.5"/>
                                      </p:to>
                                    </p:set>
                                    <p:animEffect filter="image" prLst="opacity: 0.5">
                                      <p:cBhvr rctx="IE">
                                        <p:cTn id="61" dur="indefinite"/>
                                        <p:tgtEl>
                                          <p:spTgt spid="69"/>
                                        </p:tgtEl>
                                      </p:cBhvr>
                                    </p:animEffect>
                                  </p:childTnLst>
                                </p:cTn>
                              </p:par>
                            </p:childTnLst>
                          </p:cTn>
                        </p:par>
                      </p:childTnLst>
                    </p:cTn>
                  </p:par>
                </p:childTnLst>
              </p:cTn>
              <p:nextCondLst>
                <p:cond evt="onClick" delay="0">
                  <p:tgtEl>
                    <p:spTgt spid="69"/>
                  </p:tgtEl>
                </p:cond>
              </p:nextCondLst>
            </p:seq>
            <p:seq concurrent="1" nextAc="seek">
              <p:cTn id="62" restart="whenNotActive" fill="hold" evtFilter="cancelBubble" nodeType="interactiveSeq">
                <p:stCondLst>
                  <p:cond evt="onClick" delay="0">
                    <p:tgtEl>
                      <p:spTgt spid="35"/>
                    </p:tgtEl>
                  </p:cond>
                </p:stCondLst>
                <p:endSync evt="end" delay="0">
                  <p:rtn val="all"/>
                </p:endSync>
                <p:childTnLst>
                  <p:par>
                    <p:cTn id="63" fill="hold">
                      <p:stCondLst>
                        <p:cond delay="0"/>
                      </p:stCondLst>
                      <p:childTnLst>
                        <p:par>
                          <p:cTn id="64" fill="hold">
                            <p:stCondLst>
                              <p:cond delay="0"/>
                            </p:stCondLst>
                            <p:childTnLst>
                              <p:par>
                                <p:cTn id="65" presetID="9" presetClass="emph" presetSubtype="0" grpId="0" nodeType="clickEffect">
                                  <p:stCondLst>
                                    <p:cond delay="0"/>
                                  </p:stCondLst>
                                  <p:childTnLst>
                                    <p:set>
                                      <p:cBhvr rctx="PPT">
                                        <p:cTn id="66" dur="indefinite"/>
                                        <p:tgtEl>
                                          <p:spTgt spid="35"/>
                                        </p:tgtEl>
                                        <p:attrNameLst>
                                          <p:attrName>style.opacity</p:attrName>
                                        </p:attrNameLst>
                                      </p:cBhvr>
                                      <p:to>
                                        <p:strVal val="0.5"/>
                                      </p:to>
                                    </p:set>
                                    <p:animEffect filter="image" prLst="opacity: 0.5">
                                      <p:cBhvr rctx="IE">
                                        <p:cTn id="67" dur="indefinite"/>
                                        <p:tgtEl>
                                          <p:spTgt spid="35"/>
                                        </p:tgtEl>
                                      </p:cBhvr>
                                    </p:animEffect>
                                  </p:childTnLst>
                                </p:cTn>
                              </p:par>
                            </p:childTnLst>
                          </p:cTn>
                        </p:par>
                      </p:childTnLst>
                    </p:cTn>
                  </p:par>
                </p:childTnLst>
              </p:cTn>
              <p:nextCondLst>
                <p:cond evt="onClick" delay="0">
                  <p:tgtEl>
                    <p:spTgt spid="35"/>
                  </p:tgtEl>
                </p:cond>
              </p:nextCondLst>
            </p:seq>
            <p:seq concurrent="1" nextAc="seek">
              <p:cTn id="68" restart="whenNotActive" fill="hold" evtFilter="cancelBubble" nodeType="interactiveSeq">
                <p:stCondLst>
                  <p:cond evt="onClick" delay="0">
                    <p:tgtEl>
                      <p:spTgt spid="74"/>
                    </p:tgtEl>
                  </p:cond>
                </p:stCondLst>
                <p:endSync evt="end" delay="0">
                  <p:rtn val="all"/>
                </p:endSync>
                <p:childTnLst>
                  <p:par>
                    <p:cTn id="69" fill="hold">
                      <p:stCondLst>
                        <p:cond delay="0"/>
                      </p:stCondLst>
                      <p:childTnLst>
                        <p:par>
                          <p:cTn id="70" fill="hold">
                            <p:stCondLst>
                              <p:cond delay="0"/>
                            </p:stCondLst>
                            <p:childTnLst>
                              <p:par>
                                <p:cTn id="71" presetID="9" presetClass="emph" presetSubtype="0" grpId="0" nodeType="clickEffect">
                                  <p:stCondLst>
                                    <p:cond delay="0"/>
                                  </p:stCondLst>
                                  <p:childTnLst>
                                    <p:set>
                                      <p:cBhvr rctx="PPT">
                                        <p:cTn id="72" dur="indefinite"/>
                                        <p:tgtEl>
                                          <p:spTgt spid="74"/>
                                        </p:tgtEl>
                                        <p:attrNameLst>
                                          <p:attrName>style.opacity</p:attrName>
                                        </p:attrNameLst>
                                      </p:cBhvr>
                                      <p:to>
                                        <p:strVal val="0.5"/>
                                      </p:to>
                                    </p:set>
                                    <p:animEffect filter="image" prLst="opacity: 0.5">
                                      <p:cBhvr rctx="IE">
                                        <p:cTn id="73" dur="indefinite"/>
                                        <p:tgtEl>
                                          <p:spTgt spid="74"/>
                                        </p:tgtEl>
                                      </p:cBhvr>
                                    </p:animEffect>
                                  </p:childTnLst>
                                </p:cTn>
                              </p:par>
                            </p:childTnLst>
                          </p:cTn>
                        </p:par>
                      </p:childTnLst>
                    </p:cTn>
                  </p:par>
                </p:childTnLst>
              </p:cTn>
              <p:nextCondLst>
                <p:cond evt="onClick" delay="0">
                  <p:tgtEl>
                    <p:spTgt spid="74"/>
                  </p:tgtEl>
                </p:cond>
              </p:nextCondLst>
            </p:seq>
            <p:seq concurrent="1" nextAc="seek">
              <p:cTn id="74" restart="whenNotActive" fill="hold" evtFilter="cancelBubble" nodeType="interactiveSeq">
                <p:stCondLst>
                  <p:cond evt="onClick" delay="0">
                    <p:tgtEl>
                      <p:spTgt spid="75"/>
                    </p:tgtEl>
                  </p:cond>
                </p:stCondLst>
                <p:endSync evt="end" delay="0">
                  <p:rtn val="all"/>
                </p:endSync>
                <p:childTnLst>
                  <p:par>
                    <p:cTn id="75" fill="hold">
                      <p:stCondLst>
                        <p:cond delay="0"/>
                      </p:stCondLst>
                      <p:childTnLst>
                        <p:par>
                          <p:cTn id="76" fill="hold">
                            <p:stCondLst>
                              <p:cond delay="0"/>
                            </p:stCondLst>
                            <p:childTnLst>
                              <p:par>
                                <p:cTn id="77" presetID="9" presetClass="emph" presetSubtype="0" grpId="0" nodeType="clickEffect">
                                  <p:stCondLst>
                                    <p:cond delay="0"/>
                                  </p:stCondLst>
                                  <p:childTnLst>
                                    <p:set>
                                      <p:cBhvr rctx="PPT">
                                        <p:cTn id="78" dur="indefinite"/>
                                        <p:tgtEl>
                                          <p:spTgt spid="75"/>
                                        </p:tgtEl>
                                        <p:attrNameLst>
                                          <p:attrName>style.opacity</p:attrName>
                                        </p:attrNameLst>
                                      </p:cBhvr>
                                      <p:to>
                                        <p:strVal val="0.5"/>
                                      </p:to>
                                    </p:set>
                                    <p:animEffect filter="image" prLst="opacity: 0.5">
                                      <p:cBhvr rctx="IE">
                                        <p:cTn id="79" dur="indefinite"/>
                                        <p:tgtEl>
                                          <p:spTgt spid="75"/>
                                        </p:tgtEl>
                                      </p:cBhvr>
                                    </p:animEffect>
                                  </p:childTnLst>
                                </p:cTn>
                              </p:par>
                            </p:childTnLst>
                          </p:cTn>
                        </p:par>
                      </p:childTnLst>
                    </p:cTn>
                  </p:par>
                </p:childTnLst>
              </p:cTn>
              <p:nextCondLst>
                <p:cond evt="onClick" delay="0">
                  <p:tgtEl>
                    <p:spTgt spid="75"/>
                  </p:tgtEl>
                </p:cond>
              </p:nextCondLst>
            </p:seq>
            <p:seq concurrent="1" nextAc="seek">
              <p:cTn id="80" restart="whenNotActive" fill="hold" evtFilter="cancelBubble" nodeType="interactiveSeq">
                <p:stCondLst>
                  <p:cond evt="onClick" delay="0">
                    <p:tgtEl>
                      <p:spTgt spid="34"/>
                    </p:tgtEl>
                  </p:cond>
                </p:stCondLst>
                <p:endSync evt="end" delay="0">
                  <p:rtn val="all"/>
                </p:endSync>
                <p:childTnLst>
                  <p:par>
                    <p:cTn id="81" fill="hold">
                      <p:stCondLst>
                        <p:cond delay="0"/>
                      </p:stCondLst>
                      <p:childTnLst>
                        <p:par>
                          <p:cTn id="82" fill="hold">
                            <p:stCondLst>
                              <p:cond delay="0"/>
                            </p:stCondLst>
                            <p:childTnLst>
                              <p:par>
                                <p:cTn id="83" presetID="9" presetClass="emph" presetSubtype="0" grpId="0" nodeType="clickEffect">
                                  <p:stCondLst>
                                    <p:cond delay="0"/>
                                  </p:stCondLst>
                                  <p:childTnLst>
                                    <p:set>
                                      <p:cBhvr rctx="PPT">
                                        <p:cTn id="84" dur="indefinite"/>
                                        <p:tgtEl>
                                          <p:spTgt spid="34"/>
                                        </p:tgtEl>
                                        <p:attrNameLst>
                                          <p:attrName>style.opacity</p:attrName>
                                        </p:attrNameLst>
                                      </p:cBhvr>
                                      <p:to>
                                        <p:strVal val="0.5"/>
                                      </p:to>
                                    </p:set>
                                    <p:animEffect filter="image" prLst="opacity: 0.5">
                                      <p:cBhvr rctx="IE">
                                        <p:cTn id="85" dur="indefinite"/>
                                        <p:tgtEl>
                                          <p:spTgt spid="34"/>
                                        </p:tgtEl>
                                      </p:cBhvr>
                                    </p:animEffect>
                                  </p:childTnLst>
                                </p:cTn>
                              </p:par>
                            </p:childTnLst>
                          </p:cTn>
                        </p:par>
                      </p:childTnLst>
                    </p:cTn>
                  </p:par>
                </p:childTnLst>
              </p:cTn>
              <p:nextCondLst>
                <p:cond evt="onClick" delay="0">
                  <p:tgtEl>
                    <p:spTgt spid="34"/>
                  </p:tgtEl>
                </p:cond>
              </p:nextCondLst>
            </p:seq>
            <p:seq concurrent="1" nextAc="seek">
              <p:cTn id="86" restart="whenNotActive" fill="hold" evtFilter="cancelBubble" nodeType="interactiveSeq">
                <p:stCondLst>
                  <p:cond evt="onClick" delay="0">
                    <p:tgtEl>
                      <p:spTgt spid="46"/>
                    </p:tgtEl>
                  </p:cond>
                </p:stCondLst>
                <p:endSync evt="end" delay="0">
                  <p:rtn val="all"/>
                </p:endSync>
                <p:childTnLst>
                  <p:par>
                    <p:cTn id="87" fill="hold">
                      <p:stCondLst>
                        <p:cond delay="0"/>
                      </p:stCondLst>
                      <p:childTnLst>
                        <p:par>
                          <p:cTn id="88" fill="hold">
                            <p:stCondLst>
                              <p:cond delay="0"/>
                            </p:stCondLst>
                            <p:childTnLst>
                              <p:par>
                                <p:cTn id="89" presetID="9" presetClass="emph" presetSubtype="0" grpId="0" nodeType="clickEffect">
                                  <p:stCondLst>
                                    <p:cond delay="0"/>
                                  </p:stCondLst>
                                  <p:childTnLst>
                                    <p:set>
                                      <p:cBhvr rctx="PPT">
                                        <p:cTn id="90" dur="indefinite"/>
                                        <p:tgtEl>
                                          <p:spTgt spid="46"/>
                                        </p:tgtEl>
                                        <p:attrNameLst>
                                          <p:attrName>style.opacity</p:attrName>
                                        </p:attrNameLst>
                                      </p:cBhvr>
                                      <p:to>
                                        <p:strVal val="0.5"/>
                                      </p:to>
                                    </p:set>
                                    <p:animEffect filter="image" prLst="opacity: 0.5">
                                      <p:cBhvr rctx="IE">
                                        <p:cTn id="91" dur="indefinite"/>
                                        <p:tgtEl>
                                          <p:spTgt spid="46"/>
                                        </p:tgtEl>
                                      </p:cBhvr>
                                    </p:animEffect>
                                  </p:childTnLst>
                                </p:cTn>
                              </p:par>
                            </p:childTnLst>
                          </p:cTn>
                        </p:par>
                      </p:childTnLst>
                    </p:cTn>
                  </p:par>
                </p:childTnLst>
              </p:cTn>
              <p:nextCondLst>
                <p:cond evt="onClick" delay="0">
                  <p:tgtEl>
                    <p:spTgt spid="46"/>
                  </p:tgtEl>
                </p:cond>
              </p:nextCondLst>
            </p:seq>
            <p:seq concurrent="1" nextAc="seek">
              <p:cTn id="92" restart="whenNotActive" fill="hold" evtFilter="cancelBubble" nodeType="interactiveSeq">
                <p:stCondLst>
                  <p:cond evt="onClick" delay="0">
                    <p:tgtEl>
                      <p:spTgt spid="48"/>
                    </p:tgtEl>
                  </p:cond>
                </p:stCondLst>
                <p:endSync evt="end" delay="0">
                  <p:rtn val="all"/>
                </p:endSync>
                <p:childTnLst>
                  <p:par>
                    <p:cTn id="93" fill="hold">
                      <p:stCondLst>
                        <p:cond delay="0"/>
                      </p:stCondLst>
                      <p:childTnLst>
                        <p:par>
                          <p:cTn id="94" fill="hold">
                            <p:stCondLst>
                              <p:cond delay="0"/>
                            </p:stCondLst>
                            <p:childTnLst>
                              <p:par>
                                <p:cTn id="95" presetID="9" presetClass="emph" presetSubtype="0" grpId="0" nodeType="clickEffect">
                                  <p:stCondLst>
                                    <p:cond delay="0"/>
                                  </p:stCondLst>
                                  <p:childTnLst>
                                    <p:set>
                                      <p:cBhvr rctx="PPT">
                                        <p:cTn id="96" dur="indefinite"/>
                                        <p:tgtEl>
                                          <p:spTgt spid="48"/>
                                        </p:tgtEl>
                                        <p:attrNameLst>
                                          <p:attrName>style.opacity</p:attrName>
                                        </p:attrNameLst>
                                      </p:cBhvr>
                                      <p:to>
                                        <p:strVal val="0.5"/>
                                      </p:to>
                                    </p:set>
                                    <p:animEffect filter="image" prLst="opacity: 0.5">
                                      <p:cBhvr rctx="IE">
                                        <p:cTn id="97" dur="indefinite"/>
                                        <p:tgtEl>
                                          <p:spTgt spid="48"/>
                                        </p:tgtEl>
                                      </p:cBhvr>
                                    </p:animEffect>
                                  </p:childTnLst>
                                </p:cTn>
                              </p:par>
                            </p:childTnLst>
                          </p:cTn>
                        </p:par>
                      </p:childTnLst>
                    </p:cTn>
                  </p:par>
                </p:childTnLst>
              </p:cTn>
              <p:nextCondLst>
                <p:cond evt="onClick" delay="0">
                  <p:tgtEl>
                    <p:spTgt spid="48"/>
                  </p:tgtEl>
                </p:cond>
              </p:nextCondLst>
            </p:seq>
            <p:seq concurrent="1" nextAc="seek">
              <p:cTn id="98" restart="whenNotActive" fill="hold" evtFilter="cancelBubble" nodeType="interactiveSeq">
                <p:stCondLst>
                  <p:cond evt="onClick" delay="0">
                    <p:tgtEl>
                      <p:spTgt spid="54"/>
                    </p:tgtEl>
                  </p:cond>
                </p:stCondLst>
                <p:endSync evt="end" delay="0">
                  <p:rtn val="all"/>
                </p:endSync>
                <p:childTnLst>
                  <p:par>
                    <p:cTn id="99" fill="hold">
                      <p:stCondLst>
                        <p:cond delay="0"/>
                      </p:stCondLst>
                      <p:childTnLst>
                        <p:par>
                          <p:cTn id="100" fill="hold">
                            <p:stCondLst>
                              <p:cond delay="0"/>
                            </p:stCondLst>
                            <p:childTnLst>
                              <p:par>
                                <p:cTn id="101" presetID="9" presetClass="emph" presetSubtype="0" grpId="0" nodeType="clickEffect">
                                  <p:stCondLst>
                                    <p:cond delay="0"/>
                                  </p:stCondLst>
                                  <p:childTnLst>
                                    <p:set>
                                      <p:cBhvr rctx="PPT">
                                        <p:cTn id="102" dur="indefinite"/>
                                        <p:tgtEl>
                                          <p:spTgt spid="54"/>
                                        </p:tgtEl>
                                        <p:attrNameLst>
                                          <p:attrName>style.opacity</p:attrName>
                                        </p:attrNameLst>
                                      </p:cBhvr>
                                      <p:to>
                                        <p:strVal val="0.5"/>
                                      </p:to>
                                    </p:set>
                                    <p:animEffect filter="image" prLst="opacity: 0.5">
                                      <p:cBhvr rctx="IE">
                                        <p:cTn id="103" dur="indefinite"/>
                                        <p:tgtEl>
                                          <p:spTgt spid="54"/>
                                        </p:tgtEl>
                                      </p:cBhvr>
                                    </p:animEffect>
                                  </p:childTnLst>
                                </p:cTn>
                              </p:par>
                            </p:childTnLst>
                          </p:cTn>
                        </p:par>
                      </p:childTnLst>
                    </p:cTn>
                  </p:par>
                </p:childTnLst>
              </p:cTn>
              <p:nextCondLst>
                <p:cond evt="onClick" delay="0">
                  <p:tgtEl>
                    <p:spTgt spid="54"/>
                  </p:tgtEl>
                </p:cond>
              </p:nextCondLst>
            </p:seq>
            <p:seq concurrent="1" nextAc="seek">
              <p:cTn id="104" restart="whenNotActive" fill="hold" evtFilter="cancelBubble" nodeType="interactiveSeq">
                <p:stCondLst>
                  <p:cond evt="onClick" delay="0">
                    <p:tgtEl>
                      <p:spTgt spid="29"/>
                    </p:tgtEl>
                  </p:cond>
                </p:stCondLst>
                <p:endSync evt="end" delay="0">
                  <p:rtn val="all"/>
                </p:endSync>
                <p:childTnLst>
                  <p:par>
                    <p:cTn id="105" fill="hold">
                      <p:stCondLst>
                        <p:cond delay="0"/>
                      </p:stCondLst>
                      <p:childTnLst>
                        <p:par>
                          <p:cTn id="106" fill="hold">
                            <p:stCondLst>
                              <p:cond delay="0"/>
                            </p:stCondLst>
                            <p:childTnLst>
                              <p:par>
                                <p:cTn id="107" presetID="9" presetClass="emph" presetSubtype="0" grpId="0" nodeType="clickEffect">
                                  <p:stCondLst>
                                    <p:cond delay="0"/>
                                  </p:stCondLst>
                                  <p:childTnLst>
                                    <p:set>
                                      <p:cBhvr rctx="PPT">
                                        <p:cTn id="108" dur="indefinite"/>
                                        <p:tgtEl>
                                          <p:spTgt spid="29"/>
                                        </p:tgtEl>
                                        <p:attrNameLst>
                                          <p:attrName>style.opacity</p:attrName>
                                        </p:attrNameLst>
                                      </p:cBhvr>
                                      <p:to>
                                        <p:strVal val="0.5"/>
                                      </p:to>
                                    </p:set>
                                    <p:animEffect filter="image" prLst="opacity: 0.5">
                                      <p:cBhvr rctx="IE">
                                        <p:cTn id="109" dur="indefinite"/>
                                        <p:tgtEl>
                                          <p:spTgt spid="29"/>
                                        </p:tgtEl>
                                      </p:cBhvr>
                                    </p:animEffect>
                                  </p:childTnLst>
                                </p:cTn>
                              </p:par>
                            </p:childTnLst>
                          </p:cTn>
                        </p:par>
                      </p:childTnLst>
                    </p:cTn>
                  </p:par>
                </p:childTnLst>
              </p:cTn>
              <p:nextCondLst>
                <p:cond evt="onClick" delay="0">
                  <p:tgtEl>
                    <p:spTgt spid="29"/>
                  </p:tgtEl>
                </p:cond>
              </p:nextCondLst>
            </p:seq>
            <p:seq concurrent="1" nextAc="seek">
              <p:cTn id="110" restart="whenNotActive" fill="hold" evtFilter="cancelBubble" nodeType="interactiveSeq">
                <p:stCondLst>
                  <p:cond evt="onClick" delay="0">
                    <p:tgtEl>
                      <p:spTgt spid="38"/>
                    </p:tgtEl>
                  </p:cond>
                </p:stCondLst>
                <p:endSync evt="end" delay="0">
                  <p:rtn val="all"/>
                </p:endSync>
                <p:childTnLst>
                  <p:par>
                    <p:cTn id="111" fill="hold">
                      <p:stCondLst>
                        <p:cond delay="0"/>
                      </p:stCondLst>
                      <p:childTnLst>
                        <p:par>
                          <p:cTn id="112" fill="hold">
                            <p:stCondLst>
                              <p:cond delay="0"/>
                            </p:stCondLst>
                            <p:childTnLst>
                              <p:par>
                                <p:cTn id="113" presetID="9" presetClass="emph" presetSubtype="0" grpId="0" nodeType="clickEffect">
                                  <p:stCondLst>
                                    <p:cond delay="0"/>
                                  </p:stCondLst>
                                  <p:childTnLst>
                                    <p:set>
                                      <p:cBhvr rctx="PPT">
                                        <p:cTn id="114" dur="indefinite"/>
                                        <p:tgtEl>
                                          <p:spTgt spid="38"/>
                                        </p:tgtEl>
                                        <p:attrNameLst>
                                          <p:attrName>style.opacity</p:attrName>
                                        </p:attrNameLst>
                                      </p:cBhvr>
                                      <p:to>
                                        <p:strVal val="0.5"/>
                                      </p:to>
                                    </p:set>
                                    <p:animEffect filter="image" prLst="opacity: 0.5">
                                      <p:cBhvr rctx="IE">
                                        <p:cTn id="115" dur="indefinite"/>
                                        <p:tgtEl>
                                          <p:spTgt spid="38"/>
                                        </p:tgtEl>
                                      </p:cBhvr>
                                    </p:animEffect>
                                  </p:childTnLst>
                                </p:cTn>
                              </p:par>
                            </p:childTnLst>
                          </p:cTn>
                        </p:par>
                      </p:childTnLst>
                    </p:cTn>
                  </p:par>
                </p:childTnLst>
              </p:cTn>
              <p:nextCondLst>
                <p:cond evt="onClick" delay="0">
                  <p:tgtEl>
                    <p:spTgt spid="38"/>
                  </p:tgtEl>
                </p:cond>
              </p:nextCondLst>
            </p:seq>
            <p:seq concurrent="1" nextAc="seek">
              <p:cTn id="116" restart="whenNotActive" fill="hold" evtFilter="cancelBubble" nodeType="interactiveSeq">
                <p:stCondLst>
                  <p:cond evt="onClick" delay="0">
                    <p:tgtEl>
                      <p:spTgt spid="39"/>
                    </p:tgtEl>
                  </p:cond>
                </p:stCondLst>
                <p:endSync evt="end" delay="0">
                  <p:rtn val="all"/>
                </p:endSync>
                <p:childTnLst>
                  <p:par>
                    <p:cTn id="117" fill="hold">
                      <p:stCondLst>
                        <p:cond delay="0"/>
                      </p:stCondLst>
                      <p:childTnLst>
                        <p:par>
                          <p:cTn id="118" fill="hold">
                            <p:stCondLst>
                              <p:cond delay="0"/>
                            </p:stCondLst>
                            <p:childTnLst>
                              <p:par>
                                <p:cTn id="119" presetID="9" presetClass="emph" presetSubtype="0" grpId="0" nodeType="clickEffect">
                                  <p:stCondLst>
                                    <p:cond delay="0"/>
                                  </p:stCondLst>
                                  <p:childTnLst>
                                    <p:set>
                                      <p:cBhvr rctx="PPT">
                                        <p:cTn id="120" dur="indefinite"/>
                                        <p:tgtEl>
                                          <p:spTgt spid="39"/>
                                        </p:tgtEl>
                                        <p:attrNameLst>
                                          <p:attrName>style.opacity</p:attrName>
                                        </p:attrNameLst>
                                      </p:cBhvr>
                                      <p:to>
                                        <p:strVal val="0.5"/>
                                      </p:to>
                                    </p:set>
                                    <p:animEffect filter="image" prLst="opacity: 0.5">
                                      <p:cBhvr rctx="IE">
                                        <p:cTn id="121" dur="indefinite"/>
                                        <p:tgtEl>
                                          <p:spTgt spid="39"/>
                                        </p:tgtEl>
                                      </p:cBhvr>
                                    </p:animEffect>
                                  </p:childTnLst>
                                </p:cTn>
                              </p:par>
                            </p:childTnLst>
                          </p:cTn>
                        </p:par>
                      </p:childTnLst>
                    </p:cTn>
                  </p:par>
                </p:childTnLst>
              </p:cTn>
              <p:nextCondLst>
                <p:cond evt="onClick" delay="0">
                  <p:tgtEl>
                    <p:spTgt spid="39"/>
                  </p:tgtEl>
                </p:cond>
              </p:nextCondLst>
            </p:seq>
            <p:seq concurrent="1" nextAc="seek">
              <p:cTn id="122" restart="whenNotActive" fill="hold" evtFilter="cancelBubble" nodeType="interactiveSeq">
                <p:stCondLst>
                  <p:cond evt="onClick" delay="0">
                    <p:tgtEl>
                      <p:spTgt spid="42"/>
                    </p:tgtEl>
                  </p:cond>
                </p:stCondLst>
                <p:endSync evt="end" delay="0">
                  <p:rtn val="all"/>
                </p:endSync>
                <p:childTnLst>
                  <p:par>
                    <p:cTn id="123" fill="hold">
                      <p:stCondLst>
                        <p:cond delay="0"/>
                      </p:stCondLst>
                      <p:childTnLst>
                        <p:par>
                          <p:cTn id="124" fill="hold">
                            <p:stCondLst>
                              <p:cond delay="0"/>
                            </p:stCondLst>
                            <p:childTnLst>
                              <p:par>
                                <p:cTn id="125" presetID="9" presetClass="emph" presetSubtype="0" grpId="0" nodeType="clickEffect">
                                  <p:stCondLst>
                                    <p:cond delay="0"/>
                                  </p:stCondLst>
                                  <p:childTnLst>
                                    <p:set>
                                      <p:cBhvr rctx="PPT">
                                        <p:cTn id="126" dur="indefinite"/>
                                        <p:tgtEl>
                                          <p:spTgt spid="42"/>
                                        </p:tgtEl>
                                        <p:attrNameLst>
                                          <p:attrName>style.opacity</p:attrName>
                                        </p:attrNameLst>
                                      </p:cBhvr>
                                      <p:to>
                                        <p:strVal val="0.5"/>
                                      </p:to>
                                    </p:set>
                                    <p:animEffect filter="image" prLst="opacity: 0.5">
                                      <p:cBhvr rctx="IE">
                                        <p:cTn id="127" dur="indefinite"/>
                                        <p:tgtEl>
                                          <p:spTgt spid="42"/>
                                        </p:tgtEl>
                                      </p:cBhvr>
                                    </p:animEffect>
                                  </p:childTnLst>
                                </p:cTn>
                              </p:par>
                            </p:childTnLst>
                          </p:cTn>
                        </p:par>
                      </p:childTnLst>
                    </p:cTn>
                  </p:par>
                </p:childTnLst>
              </p:cTn>
              <p:nextCondLst>
                <p:cond evt="onClick" delay="0">
                  <p:tgtEl>
                    <p:spTgt spid="42"/>
                  </p:tgtEl>
                </p:cond>
              </p:nextCondLst>
            </p:seq>
            <p:seq concurrent="1" nextAc="seek">
              <p:cTn id="128" restart="whenNotActive" fill="hold" evtFilter="cancelBubble" nodeType="interactiveSeq">
                <p:stCondLst>
                  <p:cond evt="onClick" delay="0">
                    <p:tgtEl>
                      <p:spTgt spid="43"/>
                    </p:tgtEl>
                  </p:cond>
                </p:stCondLst>
                <p:endSync evt="end" delay="0">
                  <p:rtn val="all"/>
                </p:endSync>
                <p:childTnLst>
                  <p:par>
                    <p:cTn id="129" fill="hold">
                      <p:stCondLst>
                        <p:cond delay="0"/>
                      </p:stCondLst>
                      <p:childTnLst>
                        <p:par>
                          <p:cTn id="130" fill="hold">
                            <p:stCondLst>
                              <p:cond delay="0"/>
                            </p:stCondLst>
                            <p:childTnLst>
                              <p:par>
                                <p:cTn id="131" presetID="9" presetClass="emph" presetSubtype="0" grpId="0" nodeType="clickEffect">
                                  <p:stCondLst>
                                    <p:cond delay="0"/>
                                  </p:stCondLst>
                                  <p:childTnLst>
                                    <p:set>
                                      <p:cBhvr rctx="PPT">
                                        <p:cTn id="132" dur="indefinite"/>
                                        <p:tgtEl>
                                          <p:spTgt spid="43"/>
                                        </p:tgtEl>
                                        <p:attrNameLst>
                                          <p:attrName>style.opacity</p:attrName>
                                        </p:attrNameLst>
                                      </p:cBhvr>
                                      <p:to>
                                        <p:strVal val="0.5"/>
                                      </p:to>
                                    </p:set>
                                    <p:animEffect filter="image" prLst="opacity: 0.5">
                                      <p:cBhvr rctx="IE">
                                        <p:cTn id="133" dur="indefinite"/>
                                        <p:tgtEl>
                                          <p:spTgt spid="43"/>
                                        </p:tgtEl>
                                      </p:cBhvr>
                                    </p:animEffect>
                                  </p:childTnLst>
                                </p:cTn>
                              </p:par>
                            </p:childTnLst>
                          </p:cTn>
                        </p:par>
                      </p:childTnLst>
                    </p:cTn>
                  </p:par>
                </p:childTnLst>
              </p:cTn>
              <p:nextCondLst>
                <p:cond evt="onClick" delay="0">
                  <p:tgtEl>
                    <p:spTgt spid="43"/>
                  </p:tgtEl>
                </p:cond>
              </p:nextCondLst>
            </p:seq>
            <p:seq concurrent="1" nextAc="seek">
              <p:cTn id="134" restart="whenNotActive" fill="hold" evtFilter="cancelBubble" nodeType="interactiveSeq">
                <p:stCondLst>
                  <p:cond evt="onClick" delay="0">
                    <p:tgtEl>
                      <p:spTgt spid="44"/>
                    </p:tgtEl>
                  </p:cond>
                </p:stCondLst>
                <p:endSync evt="end" delay="0">
                  <p:rtn val="all"/>
                </p:endSync>
                <p:childTnLst>
                  <p:par>
                    <p:cTn id="135" fill="hold">
                      <p:stCondLst>
                        <p:cond delay="0"/>
                      </p:stCondLst>
                      <p:childTnLst>
                        <p:par>
                          <p:cTn id="136" fill="hold">
                            <p:stCondLst>
                              <p:cond delay="0"/>
                            </p:stCondLst>
                            <p:childTnLst>
                              <p:par>
                                <p:cTn id="137" presetID="9" presetClass="emph" presetSubtype="0" grpId="0" nodeType="clickEffect">
                                  <p:stCondLst>
                                    <p:cond delay="0"/>
                                  </p:stCondLst>
                                  <p:childTnLst>
                                    <p:set>
                                      <p:cBhvr rctx="PPT">
                                        <p:cTn id="138" dur="indefinite"/>
                                        <p:tgtEl>
                                          <p:spTgt spid="44"/>
                                        </p:tgtEl>
                                        <p:attrNameLst>
                                          <p:attrName>style.opacity</p:attrName>
                                        </p:attrNameLst>
                                      </p:cBhvr>
                                      <p:to>
                                        <p:strVal val="0.5"/>
                                      </p:to>
                                    </p:set>
                                    <p:animEffect filter="image" prLst="opacity: 0.5">
                                      <p:cBhvr rctx="IE">
                                        <p:cTn id="139" dur="indefinite"/>
                                        <p:tgtEl>
                                          <p:spTgt spid="44"/>
                                        </p:tgtEl>
                                      </p:cBhvr>
                                    </p:animEffect>
                                  </p:childTnLst>
                                </p:cTn>
                              </p:par>
                            </p:childTnLst>
                          </p:cTn>
                        </p:par>
                      </p:childTnLst>
                    </p:cTn>
                  </p:par>
                </p:childTnLst>
              </p:cTn>
              <p:nextCondLst>
                <p:cond evt="onClick" delay="0">
                  <p:tgtEl>
                    <p:spTgt spid="44"/>
                  </p:tgtEl>
                </p:cond>
              </p:nextCondLst>
            </p:seq>
            <p:seq concurrent="1" nextAc="seek">
              <p:cTn id="140" restart="whenNotActive" fill="hold" evtFilter="cancelBubble" nodeType="interactiveSeq">
                <p:stCondLst>
                  <p:cond evt="onClick" delay="0">
                    <p:tgtEl>
                      <p:spTgt spid="52"/>
                    </p:tgtEl>
                  </p:cond>
                </p:stCondLst>
                <p:endSync evt="end" delay="0">
                  <p:rtn val="all"/>
                </p:endSync>
                <p:childTnLst>
                  <p:par>
                    <p:cTn id="141" fill="hold">
                      <p:stCondLst>
                        <p:cond delay="0"/>
                      </p:stCondLst>
                      <p:childTnLst>
                        <p:par>
                          <p:cTn id="142" fill="hold">
                            <p:stCondLst>
                              <p:cond delay="0"/>
                            </p:stCondLst>
                            <p:childTnLst>
                              <p:par>
                                <p:cTn id="143" presetID="9" presetClass="emph" presetSubtype="0" grpId="0" nodeType="clickEffect">
                                  <p:stCondLst>
                                    <p:cond delay="0"/>
                                  </p:stCondLst>
                                  <p:childTnLst>
                                    <p:set>
                                      <p:cBhvr rctx="PPT">
                                        <p:cTn id="144" dur="indefinite"/>
                                        <p:tgtEl>
                                          <p:spTgt spid="52"/>
                                        </p:tgtEl>
                                        <p:attrNameLst>
                                          <p:attrName>style.opacity</p:attrName>
                                        </p:attrNameLst>
                                      </p:cBhvr>
                                      <p:to>
                                        <p:strVal val="0.5"/>
                                      </p:to>
                                    </p:set>
                                    <p:animEffect filter="image" prLst="opacity: 0.5">
                                      <p:cBhvr rctx="IE">
                                        <p:cTn id="145" dur="indefinite"/>
                                        <p:tgtEl>
                                          <p:spTgt spid="52"/>
                                        </p:tgtEl>
                                      </p:cBhvr>
                                    </p:animEffect>
                                  </p:childTnLst>
                                </p:cTn>
                              </p:par>
                            </p:childTnLst>
                          </p:cTn>
                        </p:par>
                      </p:childTnLst>
                    </p:cTn>
                  </p:par>
                </p:childTnLst>
              </p:cTn>
              <p:nextCondLst>
                <p:cond evt="onClick" delay="0">
                  <p:tgtEl>
                    <p:spTgt spid="52"/>
                  </p:tgtEl>
                </p:cond>
              </p:nextCondLst>
            </p:seq>
            <p:seq concurrent="1" nextAc="seek">
              <p:cTn id="146" restart="whenNotActive" fill="hold" evtFilter="cancelBubble" nodeType="interactiveSeq">
                <p:stCondLst>
                  <p:cond evt="onClick" delay="0">
                    <p:tgtEl>
                      <p:spTgt spid="51"/>
                    </p:tgtEl>
                  </p:cond>
                </p:stCondLst>
                <p:endSync evt="end" delay="0">
                  <p:rtn val="all"/>
                </p:endSync>
                <p:childTnLst>
                  <p:par>
                    <p:cTn id="147" fill="hold">
                      <p:stCondLst>
                        <p:cond delay="0"/>
                      </p:stCondLst>
                      <p:childTnLst>
                        <p:par>
                          <p:cTn id="148" fill="hold">
                            <p:stCondLst>
                              <p:cond delay="0"/>
                            </p:stCondLst>
                            <p:childTnLst>
                              <p:par>
                                <p:cTn id="149" presetID="9" presetClass="emph" presetSubtype="0" grpId="0" nodeType="clickEffect">
                                  <p:stCondLst>
                                    <p:cond delay="0"/>
                                  </p:stCondLst>
                                  <p:childTnLst>
                                    <p:set>
                                      <p:cBhvr rctx="PPT">
                                        <p:cTn id="150" dur="indefinite"/>
                                        <p:tgtEl>
                                          <p:spTgt spid="51"/>
                                        </p:tgtEl>
                                        <p:attrNameLst>
                                          <p:attrName>style.opacity</p:attrName>
                                        </p:attrNameLst>
                                      </p:cBhvr>
                                      <p:to>
                                        <p:strVal val="0.5"/>
                                      </p:to>
                                    </p:set>
                                    <p:animEffect filter="image" prLst="opacity: 0.5">
                                      <p:cBhvr rctx="IE">
                                        <p:cTn id="151" dur="indefinite"/>
                                        <p:tgtEl>
                                          <p:spTgt spid="51"/>
                                        </p:tgtEl>
                                      </p:cBhvr>
                                    </p:animEffect>
                                  </p:childTnLst>
                                </p:cTn>
                              </p:par>
                            </p:childTnLst>
                          </p:cTn>
                        </p:par>
                      </p:childTnLst>
                    </p:cTn>
                  </p:par>
                </p:childTnLst>
              </p:cTn>
              <p:nextCondLst>
                <p:cond evt="onClick" delay="0">
                  <p:tgtEl>
                    <p:spTgt spid="51"/>
                  </p:tgtEl>
                </p:cond>
              </p:nextCondLst>
            </p:seq>
          </p:childTnLst>
        </p:cTn>
      </p:par>
    </p:tnLst>
    <p:bldLst>
      <p:bldP spid="68" grpId="0" animBg="1"/>
      <p:bldP spid="69" grpId="0" animBg="1"/>
      <p:bldP spid="32" grpId="0" animBg="1"/>
      <p:bldP spid="34" grpId="0" animBg="1"/>
      <p:bldP spid="35" grpId="0" animBg="1"/>
      <p:bldP spid="36" grpId="0" animBg="1"/>
      <p:bldP spid="37" grpId="0" animBg="1"/>
      <p:bldP spid="40" grpId="0" animBg="1"/>
      <p:bldP spid="70" grpId="0" animBg="1"/>
      <p:bldP spid="72" grpId="0" animBg="1"/>
      <p:bldP spid="74" grpId="0" animBg="1"/>
      <p:bldP spid="75" grpId="0" animBg="1"/>
      <p:bldP spid="77" grpId="0" animBg="1"/>
      <p:bldP spid="87" grpId="0" animBg="1"/>
      <p:bldP spid="46" grpId="0" animBg="1"/>
      <p:bldP spid="48" grpId="0" animBg="1"/>
      <p:bldP spid="54" grpId="0" animBg="1"/>
      <p:bldP spid="29" grpId="0" animBg="1"/>
      <p:bldP spid="38" grpId="0" animBg="1"/>
      <p:bldP spid="39" grpId="0" animBg="1"/>
      <p:bldP spid="42" grpId="0" animBg="1"/>
      <p:bldP spid="43" grpId="0" animBg="1"/>
      <p:bldP spid="44" grpId="0" animBg="1"/>
      <p:bldP spid="51" grpId="0" animBg="1"/>
      <p:bldP spid="5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124744"/>
            <a:ext cx="7848600" cy="1800200"/>
          </a:xfrm>
        </p:spPr>
        <p:txBody>
          <a:bodyPr/>
          <a:lstStyle/>
          <a:p>
            <a:r>
              <a:rPr lang="de-DE" sz="2000" dirty="0" smtClean="0"/>
              <a:t>Nennen Sie ein konkretes Beispiel, wie Sie </a:t>
            </a:r>
            <a:br>
              <a:rPr lang="de-DE" sz="2000" dirty="0" smtClean="0"/>
            </a:br>
            <a:r>
              <a:rPr lang="de-DE" sz="2000" dirty="0" smtClean="0"/>
              <a:t>einen Sturz- und Stolperunfall im Salon </a:t>
            </a:r>
            <a:br>
              <a:rPr lang="de-DE" sz="2000" dirty="0" smtClean="0"/>
            </a:br>
            <a:r>
              <a:rPr lang="de-DE" sz="2000" dirty="0" smtClean="0"/>
              <a:t>verhindern können. </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A</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32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Sturz- und Stolperunfälle im Salon können z. B. durch die Regeln „Abgeschnittene Haare sofort wegfegen“, „Nichts im Wege stehen lassen“, „Geschlossenen Schuhe tragen“ verhindert werden.</a:t>
            </a:r>
            <a:endParaRPr lang="de-DE" dirty="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5" name="Ellipse 14"/>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
        <p:nvSpPr>
          <p:cNvPr id="11" name="Rechteck 10">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Tree>
    <p:extLst>
      <p:ext uri="{BB962C8B-B14F-4D97-AF65-F5344CB8AC3E}">
        <p14:creationId xmlns:p14="http://schemas.microsoft.com/office/powerpoint/2010/main" val="300243320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052736"/>
            <a:ext cx="5868516" cy="1656184"/>
          </a:xfrm>
        </p:spPr>
        <p:txBody>
          <a:bodyPr/>
          <a:lstStyle/>
          <a:p>
            <a:r>
              <a:rPr lang="de-DE" sz="2000" dirty="0" smtClean="0"/>
              <a:t>Welche Schutzhandschuhe sind für die Reinigung und Desinfektion von Arbeitsgeräten und Räumen geeignet?</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B</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r>
              <a:rPr lang="de-DE" dirty="0" smtClean="0">
                <a:solidFill>
                  <a:schemeClr val="tx1"/>
                </a:solidFill>
              </a:rPr>
              <a:t>Für die Reinigung und Desinfektion von Arbeitsgeräten und Räumen sind </a:t>
            </a:r>
            <a:r>
              <a:rPr lang="de-DE" dirty="0" err="1" smtClean="0">
                <a:solidFill>
                  <a:schemeClr val="tx1"/>
                </a:solidFill>
              </a:rPr>
              <a:t>langstulpige</a:t>
            </a:r>
            <a:r>
              <a:rPr lang="de-DE" dirty="0" smtClean="0">
                <a:solidFill>
                  <a:schemeClr val="tx1"/>
                </a:solidFill>
              </a:rPr>
              <a:t> Haushaltshandschuhe (aus Vinyl oder Nitril) geeignet. Die Stulpen werden umgeschlagen. </a:t>
            </a:r>
            <a:endParaRPr lang="de-DE" dirty="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Rechteck 11">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5" name="Ellipse 14"/>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111721926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196752"/>
            <a:ext cx="5943968" cy="1728192"/>
          </a:xfrm>
        </p:spPr>
        <p:txBody>
          <a:bodyPr/>
          <a:lstStyle/>
          <a:p>
            <a:r>
              <a:rPr lang="de-DE" sz="2000" dirty="0" smtClean="0"/>
              <a:t>Wie heißt der gesetzliche Versicherungsträger für die Friseurbranche?</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C</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132856"/>
            <a:ext cx="5724501" cy="3600000"/>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de-DE" dirty="0" smtClean="0">
                <a:solidFill>
                  <a:schemeClr val="tx1"/>
                </a:solidFill>
              </a:rPr>
              <a:t>BGW – Berufsgenossenschaft für Gesundheitsdienst und Wohlfahrtspflege </a:t>
            </a:r>
            <a:endParaRPr lang="de-DE" dirty="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8" name="Rechteck 17">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9" name="Ellipse 18"/>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873109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36541" y="1124744"/>
            <a:ext cx="5702795" cy="1656184"/>
          </a:xfrm>
        </p:spPr>
        <p:txBody>
          <a:bodyPr/>
          <a:lstStyle/>
          <a:p>
            <a:r>
              <a:rPr lang="de-DE" sz="2000" dirty="0" smtClean="0"/>
              <a:t>Wer kann Sie beim Thema Arbeits- und Gesundheitsschutz unterstützen? </a:t>
            </a:r>
            <a:br>
              <a:rPr lang="de-DE" sz="2000" dirty="0" smtClean="0"/>
            </a:br>
            <a:r>
              <a:rPr lang="de-DE" sz="2000" dirty="0" smtClean="0"/>
              <a:t>(3 Nennungen)</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D</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10" name="Rechteck 9"/>
          <p:cNvSpPr/>
          <p:nvPr/>
        </p:nvSpPr>
        <p:spPr>
          <a:xfrm>
            <a:off x="625994" y="2348880"/>
            <a:ext cx="5724501" cy="3383976"/>
          </a:xfrm>
          <a:prstGeom prst="rect">
            <a:avLst/>
          </a:prstGeom>
          <a:solidFill>
            <a:srgbClr val="FFFFFF">
              <a:alpha val="5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342900" indent="-342900" algn="l">
              <a:buFont typeface="Arial" panose="020B0604020202020204" pitchFamily="34" charset="0"/>
              <a:buChar char="•"/>
            </a:pPr>
            <a:r>
              <a:rPr lang="de-DE" dirty="0" smtClean="0">
                <a:solidFill>
                  <a:schemeClr val="tx1"/>
                </a:solidFill>
              </a:rPr>
              <a:t>Ihre Berufsgenossenschaft für Gesundheitsdienst und Wohlfahrtspflege</a:t>
            </a:r>
          </a:p>
          <a:p>
            <a:pPr marL="342900" indent="-342900" algn="l">
              <a:buFont typeface="Arial" panose="020B0604020202020204" pitchFamily="34" charset="0"/>
              <a:buChar char="•"/>
            </a:pPr>
            <a:r>
              <a:rPr lang="de-DE" dirty="0" smtClean="0">
                <a:solidFill>
                  <a:schemeClr val="tx1"/>
                </a:solidFill>
              </a:rPr>
              <a:t>Ihr Betriebsarzt oder Betriebsärztin</a:t>
            </a:r>
          </a:p>
          <a:p>
            <a:pPr marL="342900" indent="-342900" algn="l">
              <a:buFont typeface="Arial" panose="020B0604020202020204" pitchFamily="34" charset="0"/>
              <a:buChar char="•"/>
            </a:pPr>
            <a:r>
              <a:rPr lang="de-DE" dirty="0" smtClean="0">
                <a:solidFill>
                  <a:schemeClr val="tx1"/>
                </a:solidFill>
              </a:rPr>
              <a:t>Ihre Fachkraft für Arbeitssicherheit</a:t>
            </a:r>
          </a:p>
          <a:p>
            <a:pPr marL="342900" indent="-342900" algn="l">
              <a:buFont typeface="Arial" panose="020B0604020202020204" pitchFamily="34" charset="0"/>
              <a:buChar char="•"/>
            </a:pPr>
            <a:r>
              <a:rPr lang="de-DE" dirty="0" smtClean="0">
                <a:solidFill>
                  <a:schemeClr val="tx1"/>
                </a:solidFill>
              </a:rPr>
              <a:t>Und auch Ihr Team bietet gute Unterstützungsmöglichkeiten!</a:t>
            </a:r>
            <a:endParaRPr lang="de-DE" dirty="0">
              <a:solidFill>
                <a:schemeClr val="tx1"/>
              </a:solidFill>
            </a:endParaRPr>
          </a:p>
        </p:txBody>
      </p:sp>
      <p:sp>
        <p:nvSpPr>
          <p:cNvPr id="9" name="Rechteck 8">
            <a:hlinkClick r:id="rId2"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sp>
        <p:nvSpPr>
          <p:cNvPr id="12" name="Rechteck 11">
            <a:hlinkClick r:id="rId3"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6" name="Ellipse 15"/>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249043091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47700" y="1268760"/>
            <a:ext cx="7848600" cy="1656184"/>
          </a:xfrm>
        </p:spPr>
        <p:txBody>
          <a:bodyPr/>
          <a:lstStyle/>
          <a:p>
            <a:r>
              <a:rPr lang="de-DE" sz="2000" dirty="0" smtClean="0"/>
              <a:t>Glück gehabt!</a:t>
            </a:r>
            <a:endParaRPr lang="de-DE" sz="2000" dirty="0"/>
          </a:p>
        </p:txBody>
      </p:sp>
      <p:sp>
        <p:nvSpPr>
          <p:cNvPr id="7" name="Rectangle 2"/>
          <p:cNvSpPr txBox="1">
            <a:spLocks noRot="1" noChangeArrowheads="1"/>
          </p:cNvSpPr>
          <p:nvPr/>
        </p:nvSpPr>
        <p:spPr bwMode="gray">
          <a:xfrm>
            <a:off x="647700" y="188640"/>
            <a:ext cx="4212332" cy="382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pPr>
              <a:defRPr/>
            </a:pPr>
            <a:r>
              <a:rPr lang="de-DE" sz="1500" dirty="0" smtClean="0">
                <a:solidFill>
                  <a:schemeClr val="bg2"/>
                </a:solidFill>
                <a:latin typeface="Arial" charset="0"/>
              </a:rPr>
              <a:t>Frage: 100 </a:t>
            </a:r>
            <a:r>
              <a:rPr lang="de-DE" sz="1500" dirty="0">
                <a:solidFill>
                  <a:schemeClr val="bg2"/>
                </a:solidFill>
              </a:rPr>
              <a:t>−</a:t>
            </a:r>
            <a:r>
              <a:rPr lang="de-DE" sz="1500" dirty="0" smtClean="0">
                <a:solidFill>
                  <a:schemeClr val="bg2"/>
                </a:solidFill>
                <a:latin typeface="Arial" charset="0"/>
              </a:rPr>
              <a:t> E</a:t>
            </a:r>
          </a:p>
        </p:txBody>
      </p:sp>
      <p:sp>
        <p:nvSpPr>
          <p:cNvPr id="14" name="Titel 5"/>
          <p:cNvSpPr txBox="1">
            <a:spLocks/>
          </p:cNvSpPr>
          <p:nvPr/>
        </p:nvSpPr>
        <p:spPr bwMode="gray">
          <a:xfrm>
            <a:off x="1535449" y="4365104"/>
            <a:ext cx="6552728"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endParaRPr lang="de-DE" sz="1500" b="0" dirty="0"/>
          </a:p>
        </p:txBody>
      </p:sp>
      <p:sp>
        <p:nvSpPr>
          <p:cNvPr id="9" name="Rechteck 8">
            <a:hlinkClick r:id="rId3" action="ppaction://hlinksldjump"/>
          </p:cNvPr>
          <p:cNvSpPr/>
          <p:nvPr/>
        </p:nvSpPr>
        <p:spPr bwMode="auto">
          <a:xfrm>
            <a:off x="6876256" y="4220728"/>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smtClean="0">
                <a:solidFill>
                  <a:srgbClr val="000000"/>
                </a:solidFill>
              </a:rPr>
              <a:t>Spielstand</a:t>
            </a:r>
            <a:endParaRPr lang="de-DE" sz="1200" dirty="0">
              <a:solidFill>
                <a:srgbClr val="000000"/>
              </a:solidFill>
            </a:endParaRPr>
          </a:p>
        </p:txBody>
      </p:sp>
      <p:sp>
        <p:nvSpPr>
          <p:cNvPr id="13" name="Rechteck 12"/>
          <p:cNvSpPr/>
          <p:nvPr/>
        </p:nvSpPr>
        <p:spPr bwMode="auto">
          <a:xfrm>
            <a:off x="6876256" y="5372856"/>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Lösung</a:t>
            </a:r>
          </a:p>
        </p:txBody>
      </p:sp>
      <p:pic>
        <p:nvPicPr>
          <p:cNvPr id="12" name="Grafik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12911" y="2497935"/>
            <a:ext cx="2882540" cy="2869841"/>
          </a:xfrm>
          <a:prstGeom prst="rect">
            <a:avLst/>
          </a:prstGeom>
        </p:spPr>
      </p:pic>
      <p:sp>
        <p:nvSpPr>
          <p:cNvPr id="16" name="Titel 5"/>
          <p:cNvSpPr txBox="1">
            <a:spLocks/>
          </p:cNvSpPr>
          <p:nvPr/>
        </p:nvSpPr>
        <p:spPr bwMode="gray">
          <a:xfrm>
            <a:off x="647700" y="5149908"/>
            <a:ext cx="6228556" cy="582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algn="l" rtl="0" eaLnBrk="1" fontAlgn="base" hangingPunct="1">
              <a:lnSpc>
                <a:spcPct val="110000"/>
              </a:lnSpc>
              <a:spcBef>
                <a:spcPct val="0"/>
              </a:spcBef>
              <a:spcAft>
                <a:spcPct val="0"/>
              </a:spcAft>
              <a:defRPr sz="2700" b="1">
                <a:solidFill>
                  <a:schemeClr val="tx2"/>
                </a:solidFill>
                <a:latin typeface="+mj-lt"/>
                <a:ea typeface="+mj-ea"/>
                <a:cs typeface="+mj-cs"/>
              </a:defRPr>
            </a:lvl1pPr>
            <a:lvl2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2pPr>
            <a:lvl3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3pPr>
            <a:lvl4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4pPr>
            <a:lvl5pPr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5pPr>
            <a:lvl6pPr marL="4572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6pPr>
            <a:lvl7pPr marL="9144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7pPr>
            <a:lvl8pPr marL="13716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8pPr>
            <a:lvl9pPr marL="1828800" algn="l" rtl="0" eaLnBrk="1" fontAlgn="base" hangingPunct="1">
              <a:lnSpc>
                <a:spcPct val="110000"/>
              </a:lnSpc>
              <a:spcBef>
                <a:spcPct val="0"/>
              </a:spcBef>
              <a:spcAft>
                <a:spcPct val="0"/>
              </a:spcAft>
              <a:defRPr sz="2700" b="1">
                <a:solidFill>
                  <a:schemeClr val="tx2"/>
                </a:solidFill>
                <a:latin typeface="Arial" charset="0"/>
                <a:ea typeface="Arial" charset="0"/>
                <a:cs typeface="Arial" charset="0"/>
              </a:defRPr>
            </a:lvl9pPr>
          </a:lstStyle>
          <a:p>
            <a:r>
              <a:rPr lang="de-DE" sz="2000" b="0" dirty="0" smtClean="0"/>
              <a:t>Sie bekommen 100 JOKER-Punkte</a:t>
            </a:r>
            <a:endParaRPr lang="de-DE" b="0" dirty="0"/>
          </a:p>
        </p:txBody>
      </p:sp>
      <p:sp>
        <p:nvSpPr>
          <p:cNvPr id="17" name="Rechteck 16">
            <a:hlinkClick r:id="rId5" action="ppaction://hlinksldjump"/>
          </p:cNvPr>
          <p:cNvSpPr/>
          <p:nvPr/>
        </p:nvSpPr>
        <p:spPr bwMode="auto">
          <a:xfrm>
            <a:off x="6876256" y="4796792"/>
            <a:ext cx="1368152" cy="3600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none" lIns="90000" tIns="46800" rIns="90000" bIns="46800" numCol="1" rtlCol="0" anchor="ctr" anchorCtr="0" compatLnSpc="1">
            <a:prstTxWarp prst="textNoShape">
              <a:avLst/>
            </a:prstTxWarp>
          </a:bodyPr>
          <a:lstStyle/>
          <a:p>
            <a:r>
              <a:rPr lang="de-DE" sz="1200" dirty="0">
                <a:solidFill>
                  <a:srgbClr val="000000"/>
                </a:solidFill>
              </a:rPr>
              <a:t>Zurück zum Spiel</a:t>
            </a:r>
          </a:p>
        </p:txBody>
      </p:sp>
      <p:sp>
        <p:nvSpPr>
          <p:cNvPr id="18" name="Ellipse 17"/>
          <p:cNvSpPr/>
          <p:nvPr/>
        </p:nvSpPr>
        <p:spPr>
          <a:xfrm rot="420000">
            <a:off x="6688289" y="484294"/>
            <a:ext cx="1720280" cy="1690851"/>
          </a:xfrm>
          <a:prstGeom prst="ellipse">
            <a:avLst/>
          </a:prstGeom>
          <a:solidFill>
            <a:srgbClr val="B72A76"/>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nSpc>
                <a:spcPct val="100000"/>
              </a:lnSpc>
            </a:pPr>
            <a:r>
              <a:rPr lang="de-DE" sz="4000" b="1" dirty="0" smtClean="0">
                <a:solidFill>
                  <a:schemeClr val="bg1"/>
                </a:solidFill>
              </a:rPr>
              <a:t>100</a:t>
            </a:r>
          </a:p>
          <a:p>
            <a:pPr>
              <a:lnSpc>
                <a:spcPct val="100000"/>
              </a:lnSpc>
            </a:pPr>
            <a:r>
              <a:rPr lang="de-DE" sz="1400" b="1" dirty="0" smtClean="0">
                <a:solidFill>
                  <a:schemeClr val="bg1"/>
                </a:solidFill>
              </a:rPr>
              <a:t>Punktefrage</a:t>
            </a:r>
            <a:endParaRPr lang="de-DE" sz="1400" b="1" dirty="0">
              <a:solidFill>
                <a:schemeClr val="bg1"/>
              </a:solidFill>
            </a:endParaRPr>
          </a:p>
        </p:txBody>
      </p:sp>
    </p:spTree>
    <p:extLst>
      <p:ext uri="{BB962C8B-B14F-4D97-AF65-F5344CB8AC3E}">
        <p14:creationId xmlns:p14="http://schemas.microsoft.com/office/powerpoint/2010/main" val="405754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80">
                                          <p:stCondLst>
                                            <p:cond delay="0"/>
                                          </p:stCondLst>
                                        </p:cTn>
                                        <p:tgtEl>
                                          <p:spTgt spid="12"/>
                                        </p:tgtEl>
                                      </p:cBhvr>
                                    </p:animEffect>
                                    <p:anim calcmode="lin" valueType="num">
                                      <p:cBhvr>
                                        <p:cTn id="8"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3" dur="26">
                                          <p:stCondLst>
                                            <p:cond delay="650"/>
                                          </p:stCondLst>
                                        </p:cTn>
                                        <p:tgtEl>
                                          <p:spTgt spid="12"/>
                                        </p:tgtEl>
                                      </p:cBhvr>
                                      <p:to x="100000" y="60000"/>
                                    </p:animScale>
                                    <p:animScale>
                                      <p:cBhvr>
                                        <p:cTn id="14" dur="166" decel="50000">
                                          <p:stCondLst>
                                            <p:cond delay="676"/>
                                          </p:stCondLst>
                                        </p:cTn>
                                        <p:tgtEl>
                                          <p:spTgt spid="12"/>
                                        </p:tgtEl>
                                      </p:cBhvr>
                                      <p:to x="100000" y="100000"/>
                                    </p:animScale>
                                    <p:animScale>
                                      <p:cBhvr>
                                        <p:cTn id="15" dur="26">
                                          <p:stCondLst>
                                            <p:cond delay="1312"/>
                                          </p:stCondLst>
                                        </p:cTn>
                                        <p:tgtEl>
                                          <p:spTgt spid="12"/>
                                        </p:tgtEl>
                                      </p:cBhvr>
                                      <p:to x="100000" y="80000"/>
                                    </p:animScale>
                                    <p:animScale>
                                      <p:cBhvr>
                                        <p:cTn id="16" dur="166" decel="50000">
                                          <p:stCondLst>
                                            <p:cond delay="1338"/>
                                          </p:stCondLst>
                                        </p:cTn>
                                        <p:tgtEl>
                                          <p:spTgt spid="12"/>
                                        </p:tgtEl>
                                      </p:cBhvr>
                                      <p:to x="100000" y="100000"/>
                                    </p:animScale>
                                    <p:animScale>
                                      <p:cBhvr>
                                        <p:cTn id="17" dur="26">
                                          <p:stCondLst>
                                            <p:cond delay="1642"/>
                                          </p:stCondLst>
                                        </p:cTn>
                                        <p:tgtEl>
                                          <p:spTgt spid="12"/>
                                        </p:tgtEl>
                                      </p:cBhvr>
                                      <p:to x="100000" y="90000"/>
                                    </p:animScale>
                                    <p:animScale>
                                      <p:cBhvr>
                                        <p:cTn id="18" dur="166" decel="50000">
                                          <p:stCondLst>
                                            <p:cond delay="1668"/>
                                          </p:stCondLst>
                                        </p:cTn>
                                        <p:tgtEl>
                                          <p:spTgt spid="12"/>
                                        </p:tgtEl>
                                      </p:cBhvr>
                                      <p:to x="100000" y="100000"/>
                                    </p:animScale>
                                    <p:animScale>
                                      <p:cBhvr>
                                        <p:cTn id="19" dur="26">
                                          <p:stCondLst>
                                            <p:cond delay="1808"/>
                                          </p:stCondLst>
                                        </p:cTn>
                                        <p:tgtEl>
                                          <p:spTgt spid="12"/>
                                        </p:tgtEl>
                                      </p:cBhvr>
                                      <p:to x="100000" y="95000"/>
                                    </p:animScale>
                                    <p:animScale>
                                      <p:cBhvr>
                                        <p:cTn id="20" dur="166" decel="50000">
                                          <p:stCondLst>
                                            <p:cond delay="1834"/>
                                          </p:stCondLst>
                                        </p:cTn>
                                        <p:tgtEl>
                                          <p:spTgt spid="12"/>
                                        </p:tgtEl>
                                      </p:cBhvr>
                                      <p:to x="100000" y="100000"/>
                                    </p:animScale>
                                  </p:childTnLst>
                                  <p:subTnLst>
                                    <p:audio>
                                      <p:cMediaNode>
                                        <p:cTn display="0" masterRel="sameClick">
                                          <p:stCondLst>
                                            <p:cond evt="begin" delay="0">
                                              <p:tn val="5"/>
                                            </p:cond>
                                          </p:stCondLst>
                                          <p:endCondLst>
                                            <p:cond evt="onStopAudio" delay="0">
                                              <p:tgtEl>
                                                <p:sldTgt/>
                                              </p:tgtEl>
                                            </p:cond>
                                          </p:endCondLst>
                                        </p:cTn>
                                        <p:tgtEl>
                                          <p:sndTgt r:embed="rId2" name="JOCKER NEU_02.wav"/>
                                        </p:tgtEl>
                                      </p:cMediaNode>
                                    </p:audio>
                                  </p:sub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13"/>
                    </p:tgtEl>
                  </p:cond>
                </p:stCondLst>
                <p:endSync evt="end" delay="0">
                  <p:rtn val="all"/>
                </p:endSync>
                <p:childTnLst>
                  <p:par>
                    <p:cTn id="22" fill="hold">
                      <p:stCondLst>
                        <p:cond delay="0"/>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3"/>
                  </p:tgtEl>
                </p:cond>
              </p:nextCondLst>
            </p:seq>
          </p:childTnLst>
        </p:cTn>
      </p:par>
    </p:tnLst>
    <p:bldLst>
      <p:bldP spid="16" grpId="0"/>
    </p:bldLst>
  </p:timing>
</p:sld>
</file>

<file path=ppt/theme/theme1.xml><?xml version="1.0" encoding="utf-8"?>
<a:theme xmlns:a="http://schemas.openxmlformats.org/drawingml/2006/main" name="BGW_PPT_4zu3">
  <a:themeElements>
    <a:clrScheme name="Benutzerdefiniert 5">
      <a:dk1>
        <a:srgbClr val="000000"/>
      </a:dk1>
      <a:lt1>
        <a:srgbClr val="FFFFFF"/>
      </a:lt1>
      <a:dk2>
        <a:srgbClr val="000000"/>
      </a:dk2>
      <a:lt2>
        <a:srgbClr val="C0C0C0"/>
      </a:lt2>
      <a:accent1>
        <a:srgbClr val="FCB135"/>
      </a:accent1>
      <a:accent2>
        <a:srgbClr val="FED790"/>
      </a:accent2>
      <a:accent3>
        <a:srgbClr val="FFFFFF"/>
      </a:accent3>
      <a:accent4>
        <a:srgbClr val="000000"/>
      </a:accent4>
      <a:accent5>
        <a:srgbClr val="FDD5AE"/>
      </a:accent5>
      <a:accent6>
        <a:srgbClr val="E6C382"/>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B72A76"/>
        </a:solidFill>
        <a:ln>
          <a:noFill/>
        </a:ln>
      </a:spPr>
      <a:bodyPr rtlCol="0" anchor="ctr"/>
      <a:lstStyle>
        <a:defPPr>
          <a:defRPr sz="1900" b="1">
            <a:solidFill>
              <a:schemeClr val="bg1"/>
            </a:solidFill>
          </a:defRPr>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solidFill>
          <a:schemeClr val="bg1"/>
        </a:solidFill>
        <a:ln w="3175" cap="flat" cmpd="sng" algn="ctr">
          <a:solidFill>
            <a:schemeClr val="folHlink"/>
          </a:solid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10000"/>
          </a:lnSpc>
          <a:spcBef>
            <a:spcPct val="0"/>
          </a:spcBef>
          <a:spcAft>
            <a:spcPct val="0"/>
          </a:spcAft>
          <a:buClr>
            <a:schemeClr val="accent1"/>
          </a:buClr>
          <a:buSzTx/>
          <a:buFont typeface="Wingdings" charset="2"/>
          <a:buNone/>
          <a:tabLst/>
          <a:defRPr kumimoji="0" lang="de-DE" sz="2000" b="0" i="0" u="none" strike="noStrike" cap="none" normalizeH="0" baseline="0">
            <a:ln>
              <a:noFill/>
            </a:ln>
            <a:solidFill>
              <a:schemeClr val="tx1"/>
            </a:solidFill>
            <a:effectLst/>
            <a:latin typeface="Arial" charset="0"/>
            <a:ea typeface="Arial" charset="0"/>
            <a:cs typeface="Arial" charset="0"/>
          </a:defRPr>
        </a:defPPr>
      </a:lstStyle>
    </a:lnDef>
    <a:txDef>
      <a:spPr/>
      <a:bodyPr wrap="square" rtlCol="0">
        <a:spAutoFit/>
      </a:bodyPr>
      <a:lstStyle>
        <a:defPPr>
          <a:defRPr dirty="0" smtClean="0">
            <a:solidFill>
              <a:schemeClr val="tx1"/>
            </a:solidFill>
          </a:defRPr>
        </a:defPPr>
      </a:lstStyle>
      <a:style>
        <a:lnRef idx="1">
          <a:schemeClr val="accent1"/>
        </a:lnRef>
        <a:fillRef idx="3">
          <a:schemeClr val="accent1"/>
        </a:fillRef>
        <a:effectRef idx="2">
          <a:schemeClr val="accent1"/>
        </a:effectRef>
        <a:fontRef idx="minor">
          <a:schemeClr val="lt1"/>
        </a:fontRef>
      </a:style>
    </a:txDef>
  </a:objectDefaults>
  <a:extraClrSchemeLst>
    <a:extraClrScheme>
      <a:clrScheme name="BGW 1">
        <a:dk1>
          <a:srgbClr val="000000"/>
        </a:dk1>
        <a:lt1>
          <a:srgbClr val="FFFFFF"/>
        </a:lt1>
        <a:dk2>
          <a:srgbClr val="000000"/>
        </a:dk2>
        <a:lt2>
          <a:srgbClr val="C0C0C0"/>
        </a:lt2>
        <a:accent1>
          <a:srgbClr val="FCB135"/>
        </a:accent1>
        <a:accent2>
          <a:srgbClr val="FED790"/>
        </a:accent2>
        <a:accent3>
          <a:srgbClr val="FFFFFF"/>
        </a:accent3>
        <a:accent4>
          <a:srgbClr val="000000"/>
        </a:accent4>
        <a:accent5>
          <a:srgbClr val="FDD5AE"/>
        </a:accent5>
        <a:accent6>
          <a:srgbClr val="E6C382"/>
        </a:accent6>
        <a:hlink>
          <a:srgbClr val="FFEDC7"/>
        </a:hlink>
        <a:folHlink>
          <a:srgbClr val="6666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BGW">
      <a:dk1>
        <a:srgbClr val="000000"/>
      </a:dk1>
      <a:lt1>
        <a:srgbClr val="FFFFFF"/>
      </a:lt1>
      <a:dk2>
        <a:srgbClr val="000000"/>
      </a:dk2>
      <a:lt2>
        <a:srgbClr val="C0C0C0"/>
      </a:lt2>
      <a:accent1>
        <a:srgbClr val="FCB135"/>
      </a:accent1>
      <a:accent2>
        <a:srgbClr val="FED790"/>
      </a:accent2>
      <a:accent3>
        <a:srgbClr val="FFEDC7"/>
      </a:accent3>
      <a:accent4>
        <a:srgbClr val="000000"/>
      </a:accent4>
      <a:accent5>
        <a:srgbClr val="666666"/>
      </a:accent5>
      <a:accent6>
        <a:srgbClr val="C0C0C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BGW">
      <a:dk1>
        <a:srgbClr val="000000"/>
      </a:dk1>
      <a:lt1>
        <a:srgbClr val="FFFFFF"/>
      </a:lt1>
      <a:dk2>
        <a:srgbClr val="000000"/>
      </a:dk2>
      <a:lt2>
        <a:srgbClr val="C0C0C0"/>
      </a:lt2>
      <a:accent1>
        <a:srgbClr val="FCB135"/>
      </a:accent1>
      <a:accent2>
        <a:srgbClr val="FED790"/>
      </a:accent2>
      <a:accent3>
        <a:srgbClr val="FFEDC7"/>
      </a:accent3>
      <a:accent4>
        <a:srgbClr val="000000"/>
      </a:accent4>
      <a:accent5>
        <a:srgbClr val="666666"/>
      </a:accent5>
      <a:accent6>
        <a:srgbClr val="C0C0C0"/>
      </a:accent6>
      <a:hlink>
        <a:srgbClr val="000000"/>
      </a:hlink>
      <a:folHlink>
        <a:srgbClr val="000000"/>
      </a:folHlink>
    </a:clrScheme>
    <a:fontScheme name="BEA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1747</Words>
  <Application>Microsoft Office PowerPoint</Application>
  <PresentationFormat>Bildschirmpräsentation (4:3)</PresentationFormat>
  <Paragraphs>653</Paragraphs>
  <Slides>29</Slides>
  <Notes>4</Notes>
  <HiddenSlides>0</HiddenSlides>
  <MMClips>0</MMClips>
  <ScaleCrop>false</ScaleCrop>
  <HeadingPairs>
    <vt:vector size="4" baseType="variant">
      <vt:variant>
        <vt:lpstr>Design</vt:lpstr>
      </vt:variant>
      <vt:variant>
        <vt:i4>1</vt:i4>
      </vt:variant>
      <vt:variant>
        <vt:lpstr>Folientitel</vt:lpstr>
      </vt:variant>
      <vt:variant>
        <vt:i4>29</vt:i4>
      </vt:variant>
    </vt:vector>
  </HeadingPairs>
  <TitlesOfParts>
    <vt:vector size="30" baseType="lpstr">
      <vt:lpstr>BGW_PPT_4zu3</vt:lpstr>
      <vt:lpstr>PowerPoint-Präsentation</vt:lpstr>
      <vt:lpstr>PowerPoint-Präsentation</vt:lpstr>
      <vt:lpstr>PowerPoint-Präsentation</vt:lpstr>
      <vt:lpstr>PowerPoint-Präsentation</vt:lpstr>
      <vt:lpstr>Nennen Sie ein konkretes Beispiel, wie Sie  einen Sturz- und Stolperunfall im Salon  verhindern können. </vt:lpstr>
      <vt:lpstr>Welche Schutzhandschuhe sind für die Reinigung und Desinfektion von Arbeitsgeräten und Räumen geeignet?</vt:lpstr>
      <vt:lpstr>Wie heißt der gesetzliche Versicherungsträger für die Friseurbranche?</vt:lpstr>
      <vt:lpstr>Wer kann Sie beim Thema Arbeits- und Gesundheitsschutz unterstützen?  (3 Nennungen)</vt:lpstr>
      <vt:lpstr>Glück gehabt!</vt:lpstr>
      <vt:lpstr>Welche Ziele verfolgt der  Arbeits- und Gesundheitsschutz? </vt:lpstr>
      <vt:lpstr>Was ist zu tun, wenn im Friseursalon  ein Unfall passiert?</vt:lpstr>
      <vt:lpstr>Glück gehabt!</vt:lpstr>
      <vt:lpstr>Welche berufsbedingte Erkrankung tritt bei  Friseuren am häufigsten auf? </vt:lpstr>
      <vt:lpstr>Wie können Belastungen der Atemwege aller Mitarbeiterinnen und Mitarbeiter im Salon verringert werden?</vt:lpstr>
      <vt:lpstr>Welche Schäden sind durch die gesetzliche  Unfallversicherung abgesichert? (3 Nennungen)</vt:lpstr>
      <vt:lpstr>Warum ist während der Arbeit Hand- und Armschmuck abzulegen?</vt:lpstr>
      <vt:lpstr>Glück gehabt!</vt:lpstr>
      <vt:lpstr>Was ist ein D-Arzt und wofür ist er zuständig?</vt:lpstr>
      <vt:lpstr>Welche Personen sind in einem Friseursalon durch die BGW versichert? </vt:lpstr>
      <vt:lpstr>Nennen und erläutern Sie drei Vorteile, die ein  positives Betriebsklima auf das gesamte Team hat.</vt:lpstr>
      <vt:lpstr>Nennen Sie drei Aspekte, die Sie bei der Einrichtung Ihres Traumsalons in Puncto Arbeits- und Gesundheitsschutz beachten können.</vt:lpstr>
      <vt:lpstr>In welchen Fällen und warum wird das Tragen  von Baumwollhandschuhen unter Schutzhand- schuhen empfohlen?</vt:lpstr>
      <vt:lpstr>Nennen Sie mindestens fünf Gefährdungen,  die in einem Friseursalon auftreten können. </vt:lpstr>
      <vt:lpstr>Zählen Sie fünf Dinge auf, die am Handwasch- und Pflegeplatz idealerweise vorhanden sind.</vt:lpstr>
      <vt:lpstr>Was ist ein Arbeitsunfall?</vt:lpstr>
      <vt:lpstr>Das Verbandbuch: Wann müssen Eintragungen im Verbandbuch vorgenommen werden? Wo erhalten Sie kostenfrei Verbandbücher?</vt:lpstr>
      <vt:lpstr>Wenn ein Unternehmen aus mehreren Filialen besteht, wer hat dann die Verantwortung für Arbeits- und Gesundheitsschutz?</vt:lpstr>
      <vt:lpstr>Der Krankenstand ist meist nur die Spitze des Eisbergs, neben direkten Kosten im Krankheitsfall entstehen hohe indirekte Kosten. Erklären Sie diesen Zusammenhang.</vt:lpstr>
      <vt:lpstr>Erläutern Sie, warum für eine gesunde Haut grundsätzlich nur Schutzhandschuhe ohne Puder verwendet werden sollten. </vt:lpstr>
    </vt:vector>
  </TitlesOfParts>
  <Company>BGW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PowerPoint-Grundeinstellungen</dc:title>
  <dc:creator>Brigitte Löchelt</dc:creator>
  <cp:lastModifiedBy>Kerstin Wriggers</cp:lastModifiedBy>
  <cp:revision>327</cp:revision>
  <cp:lastPrinted>2015-02-03T15:55:47Z</cp:lastPrinted>
  <dcterms:created xsi:type="dcterms:W3CDTF">2014-03-25T16:41:13Z</dcterms:created>
  <dcterms:modified xsi:type="dcterms:W3CDTF">2015-06-18T07:55:30Z</dcterms:modified>
</cp:coreProperties>
</file>