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2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</p:sldIdLst>
  <p:sldSz cx="9144000" cy="6858000" type="screen4x3"/>
  <p:notesSz cx="6858000" cy="9144000"/>
  <p:custDataLst>
    <p:tags r:id="rId41"/>
  </p:custDataLst>
  <p:defaultTextStyle>
    <a:defPPr>
      <a:defRPr lang="de-DE"/>
    </a:defPPr>
    <a:lvl1pPr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1pPr>
    <a:lvl2pPr marL="4572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2pPr>
    <a:lvl3pPr marL="9144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3pPr>
    <a:lvl4pPr marL="13716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4pPr>
    <a:lvl5pPr marL="1828800" algn="ctr" rtl="0" fontAlgn="base">
      <a:lnSpc>
        <a:spcPct val="110000"/>
      </a:lnSpc>
      <a:spcBef>
        <a:spcPct val="0"/>
      </a:spcBef>
      <a:spcAft>
        <a:spcPct val="0"/>
      </a:spcAft>
      <a:buClr>
        <a:schemeClr val="accent1"/>
      </a:buClr>
      <a:buFont typeface="Wingdings"/>
      <a:defRPr sz="20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521415D9-36F7-43E2-AB2F-B90AF26B5E84}">
      <p14:sectionLst xmlns:p14="http://schemas.microsoft.com/office/powerpoint/2010/main">
        <p14:section name="Poster" id="{A98E6280-E1B4-4346-BF0E-30C332D2A04A}">
          <p14:sldIdLst>
            <p14:sldId id="402"/>
          </p14:sldIdLst>
        </p14:section>
        <p14:section name="Bilder 1-36" id="{16A87B7E-4D55-412F-A7D4-B55AACE3A36A}">
          <p14:sldIdLst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">
          <p15:clr>
            <a:srgbClr val="A4A3A4"/>
          </p15:clr>
        </p15:guide>
        <p15:guide id="2" orient="horz" pos="21">
          <p15:clr>
            <a:srgbClr val="A4A3A4"/>
          </p15:clr>
        </p15:guide>
        <p15:guide id="3" orient="horz" pos="4079">
          <p15:clr>
            <a:srgbClr val="A4A3A4"/>
          </p15:clr>
        </p15:guide>
        <p15:guide id="4" pos="384">
          <p15:clr>
            <a:srgbClr val="A4A3A4"/>
          </p15:clr>
        </p15:guide>
        <p15:guide id="5">
          <p15:clr>
            <a:srgbClr val="A4A3A4"/>
          </p15:clr>
        </p15:guide>
        <p15:guide id="6" pos="12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CCFF"/>
    <a:srgbClr val="CCFF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86463" autoAdjust="0"/>
  </p:normalViewPr>
  <p:slideViewPr>
    <p:cSldViewPr snapToGrid="0" showGuides="1">
      <p:cViewPr>
        <p:scale>
          <a:sx n="170" d="100"/>
          <a:sy n="170" d="100"/>
        </p:scale>
        <p:origin x="-324" y="120"/>
      </p:cViewPr>
      <p:guideLst>
        <p:guide orient="horz" pos="29"/>
        <p:guide orient="horz" pos="21"/>
        <p:guide orient="horz" pos="4079"/>
        <p:guide pos="384"/>
        <p:guide/>
        <p:guide pos="1252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"/>
    </p:cViewPr>
  </p:sorterViewPr>
  <p:notesViewPr>
    <p:cSldViewPr showGuides="1">
      <p:cViewPr varScale="1">
        <p:scale>
          <a:sx n="99" d="100"/>
          <a:sy n="99" d="100"/>
        </p:scale>
        <p:origin x="-35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fld id="{0EB1366C-5B4C-4A05-9A35-139A474023A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08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>
                <a:ea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/>
            </a:lvl1pPr>
          </a:lstStyle>
          <a:p>
            <a:fld id="{C13D6B8A-D207-4F96-BF4D-CC613840FB23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09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tabLst>
        <a:tab pos="182563" algn="l"/>
      </a:tabLst>
      <a:defRPr sz="1200" kern="1200">
        <a:solidFill>
          <a:schemeClr val="tx1"/>
        </a:solidFill>
        <a:latin typeface="Arial"/>
        <a:ea typeface="Arial"/>
        <a:cs typeface="Arial"/>
      </a:defRPr>
    </a:lvl1pPr>
    <a:lvl2pPr marL="171450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2pPr>
    <a:lvl3pPr marL="354013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3pPr>
    <a:lvl4pPr marL="542925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4pPr>
    <a:lvl5pPr marL="720725" indent="-17145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/>
        <a:ea typeface="Arial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</p:spTree>
    <p:extLst>
      <p:ext uri="{BB962C8B-B14F-4D97-AF65-F5344CB8AC3E}">
        <p14:creationId xmlns:p14="http://schemas.microsoft.com/office/powerpoint/2010/main" val="17976871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_Titel_v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0" y="5734050"/>
            <a:ext cx="9140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252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596900"/>
            <a:ext cx="7848600" cy="10382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7700" y="1682750"/>
            <a:ext cx="7848600" cy="361791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7829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918655" y="5408390"/>
            <a:ext cx="18466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6260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8809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2463800" y="88900"/>
            <a:ext cx="184666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gray">
          <a:xfrm>
            <a:off x="539750" y="7938"/>
            <a:ext cx="83566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648000" anchor="ctr"/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ヒラギノ角ゴ Pro W3" charset="0"/>
              </a:defRPr>
            </a:lvl9pPr>
          </a:lstStyle>
          <a:p>
            <a:pPr algn="ctr" eaLnBrk="1" hangingPunct="1"/>
            <a:endParaRPr lang="en-US" sz="800"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8656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47700" y="598488"/>
            <a:ext cx="7848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0"/>
            <a:ext cx="2268538" cy="188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2268538" y="0"/>
            <a:ext cx="6875462" cy="188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rIns="648000" anchor="ctr"/>
          <a:lstStyle/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r>
              <a:rPr lang="de-DE" sz="800"/>
              <a:t>www.bgw-online.de</a:t>
            </a:r>
          </a:p>
        </p:txBody>
      </p:sp>
      <p:pic>
        <p:nvPicPr>
          <p:cNvPr id="1030" name="Picture 17" descr="PPT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4738" y="6169025"/>
            <a:ext cx="1079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 rot="5400000">
            <a:off x="6869957" y="3734990"/>
            <a:ext cx="4140547" cy="1440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>
              <a:lnSpc>
                <a:spcPct val="100000"/>
              </a:lnSpc>
              <a:buClrTx/>
              <a:buFontTx/>
              <a:buNone/>
            </a:pPr>
            <a:r>
              <a:rPr lang="de-DE" sz="600" dirty="0"/>
              <a:t> Wimmelbild Werkstatt – Seite </a:t>
            </a:r>
            <a:fld id="{04DECB84-4D4C-4155-9DEB-7B0B3C0D8B08}" type="slidenum">
              <a:rPr lang="de-DE" sz="600" smtClean="0"/>
              <a:t>‹Nr.›</a:t>
            </a:fld>
            <a:r>
              <a:rPr lang="de-DE" sz="600" dirty="0"/>
              <a:t> von 37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278132" y="6513095"/>
            <a:ext cx="1418300" cy="20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/>
              <a:t>Quelle: Werner Pollak</a:t>
            </a:r>
          </a:p>
        </p:txBody>
      </p:sp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61" r:id="rId3"/>
    <p:sldLayoutId id="2147483672" r:id="rId4"/>
    <p:sldLayoutId id="2147483678" r:id="rId5"/>
  </p:sldLayoutIdLst>
  <p:transition/>
  <p:hf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/>
          <a:ea typeface="Arial"/>
          <a:cs typeface="Arial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82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/>
        <a:buChar char="l"/>
        <a:tabLst>
          <a:tab pos="266700" algn="l"/>
        </a:tabLst>
        <a:defRPr sz="2000" b="1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651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 b="0">
          <a:solidFill>
            <a:schemeClr val="tx1"/>
          </a:solidFill>
          <a:latin typeface="+mn-lt"/>
          <a:ea typeface="+mn-ea"/>
          <a:cs typeface="+mn-cs"/>
        </a:defRPr>
      </a:lvl5pPr>
      <a:lvl6pPr marL="15335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9907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4479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2905125" indent="-2714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/>
        <a:buChar char="−"/>
        <a:tabLst>
          <a:tab pos="2667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34.xml"/><Relationship Id="rId26" Type="http://schemas.openxmlformats.org/officeDocument/2006/relationships/slide" Target="slide16.xml"/><Relationship Id="rId39" Type="http://schemas.openxmlformats.org/officeDocument/2006/relationships/slide" Target="slide25.xml"/><Relationship Id="rId3" Type="http://schemas.openxmlformats.org/officeDocument/2006/relationships/image" Target="../media/image3.emf"/><Relationship Id="rId21" Type="http://schemas.openxmlformats.org/officeDocument/2006/relationships/slide" Target="slide35.xml"/><Relationship Id="rId34" Type="http://schemas.openxmlformats.org/officeDocument/2006/relationships/slide" Target="slide22.xml"/><Relationship Id="rId7" Type="http://schemas.openxmlformats.org/officeDocument/2006/relationships/slide" Target="slide5.xml"/><Relationship Id="rId12" Type="http://schemas.openxmlformats.org/officeDocument/2006/relationships/slide" Target="slide9.xml"/><Relationship Id="rId17" Type="http://schemas.openxmlformats.org/officeDocument/2006/relationships/slide" Target="slide19.xml"/><Relationship Id="rId25" Type="http://schemas.openxmlformats.org/officeDocument/2006/relationships/slide" Target="slide15.xml"/><Relationship Id="rId33" Type="http://schemas.openxmlformats.org/officeDocument/2006/relationships/slide" Target="slide26.xml"/><Relationship Id="rId38" Type="http://schemas.openxmlformats.org/officeDocument/2006/relationships/slide" Target="slide31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14.xml"/><Relationship Id="rId20" Type="http://schemas.openxmlformats.org/officeDocument/2006/relationships/slide" Target="slide33.xml"/><Relationship Id="rId29" Type="http://schemas.openxmlformats.org/officeDocument/2006/relationships/slide" Target="slide27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24" Type="http://schemas.openxmlformats.org/officeDocument/2006/relationships/slide" Target="slide20.xml"/><Relationship Id="rId32" Type="http://schemas.openxmlformats.org/officeDocument/2006/relationships/slide" Target="slide24.xml"/><Relationship Id="rId37" Type="http://schemas.openxmlformats.org/officeDocument/2006/relationships/slide" Target="slide30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23" Type="http://schemas.openxmlformats.org/officeDocument/2006/relationships/slide" Target="slide37.xml"/><Relationship Id="rId28" Type="http://schemas.openxmlformats.org/officeDocument/2006/relationships/slide" Target="slide18.xml"/><Relationship Id="rId36" Type="http://schemas.openxmlformats.org/officeDocument/2006/relationships/slide" Target="slide29.xml"/><Relationship Id="rId10" Type="http://schemas.openxmlformats.org/officeDocument/2006/relationships/slide" Target="slide8.xml"/><Relationship Id="rId19" Type="http://schemas.openxmlformats.org/officeDocument/2006/relationships/slide" Target="slide32.xml"/><Relationship Id="rId31" Type="http://schemas.openxmlformats.org/officeDocument/2006/relationships/slide" Target="slide23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3.xml"/><Relationship Id="rId22" Type="http://schemas.openxmlformats.org/officeDocument/2006/relationships/slide" Target="slide36.xml"/><Relationship Id="rId27" Type="http://schemas.openxmlformats.org/officeDocument/2006/relationships/slide" Target="slide17.xml"/><Relationship Id="rId30" Type="http://schemas.openxmlformats.org/officeDocument/2006/relationships/slide" Target="slide21.xml"/><Relationship Id="rId35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GW Werkst. Poster pos.NEU RZ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7129" r="5219" b="28439"/>
          <a:stretch>
            <a:fillRect/>
          </a:stretch>
        </p:blipFill>
        <p:spPr>
          <a:xfrm>
            <a:off x="2849564" y="488950"/>
            <a:ext cx="5632450" cy="5645198"/>
          </a:xfrm>
          <a:prstGeom prst="rect">
            <a:avLst/>
          </a:prstGeom>
        </p:spPr>
      </p:pic>
      <p:sp>
        <p:nvSpPr>
          <p:cNvPr id="5" name="Interaktive Schaltfläche: Hilfe 4">
            <a:hlinkClick r:id="rId4" action="ppaction://hlinksldjump" highlightClick="1"/>
          </p:cNvPr>
          <p:cNvSpPr/>
          <p:nvPr/>
        </p:nvSpPr>
        <p:spPr bwMode="auto">
          <a:xfrm>
            <a:off x="3240386" y="1561396"/>
            <a:ext cx="456977" cy="513526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7" name="Interaktive Schaltfläche: Hilfe 6">
            <a:hlinkClick r:id="rId5" action="ppaction://hlinksldjump" highlightClick="1"/>
          </p:cNvPr>
          <p:cNvSpPr/>
          <p:nvPr/>
        </p:nvSpPr>
        <p:spPr bwMode="auto">
          <a:xfrm>
            <a:off x="2979453" y="783348"/>
            <a:ext cx="361824" cy="506915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8" name="Interaktive Schaltfläche: Hilfe 7">
            <a:hlinkClick r:id="rId6" action="ppaction://hlinksldjump" highlightClick="1"/>
          </p:cNvPr>
          <p:cNvSpPr/>
          <p:nvPr/>
        </p:nvSpPr>
        <p:spPr bwMode="auto">
          <a:xfrm>
            <a:off x="3961038" y="1165126"/>
            <a:ext cx="444419" cy="42530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9" name="Interaktive Schaltfläche: Hilfe 8">
            <a:hlinkClick r:id="rId7" action="ppaction://hlinksldjump" highlightClick="1"/>
          </p:cNvPr>
          <p:cNvSpPr/>
          <p:nvPr/>
        </p:nvSpPr>
        <p:spPr bwMode="auto">
          <a:xfrm>
            <a:off x="5020305" y="479728"/>
            <a:ext cx="457490" cy="33922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0" name="Interaktive Schaltfläche: Hilfe 9">
            <a:hlinkClick r:id="rId8" action="ppaction://hlinksldjump" highlightClick="1"/>
          </p:cNvPr>
          <p:cNvSpPr/>
          <p:nvPr/>
        </p:nvSpPr>
        <p:spPr bwMode="auto">
          <a:xfrm>
            <a:off x="4605384" y="1498942"/>
            <a:ext cx="427304" cy="38227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1" name="Interaktive Schaltfläche: Hilfe 10">
            <a:hlinkClick r:id="rId9" action="ppaction://hlinksldjump" highlightClick="1"/>
          </p:cNvPr>
          <p:cNvSpPr/>
          <p:nvPr/>
        </p:nvSpPr>
        <p:spPr bwMode="auto">
          <a:xfrm>
            <a:off x="5738925" y="494815"/>
            <a:ext cx="451042" cy="318205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2" name="Interaktive Schaltfläche: Hilfe 11">
            <a:hlinkClick r:id="rId10" action="ppaction://hlinksldjump" highlightClick="1"/>
          </p:cNvPr>
          <p:cNvSpPr/>
          <p:nvPr/>
        </p:nvSpPr>
        <p:spPr bwMode="auto">
          <a:xfrm>
            <a:off x="5560881" y="1228431"/>
            <a:ext cx="391695" cy="36793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3" name="Interaktive Schaltfläche: Hilfe 12">
            <a:hlinkClick r:id="rId11" action="ppaction://hlinksldjump" highlightClick="1"/>
          </p:cNvPr>
          <p:cNvSpPr/>
          <p:nvPr/>
        </p:nvSpPr>
        <p:spPr bwMode="auto">
          <a:xfrm>
            <a:off x="6089076" y="1780335"/>
            <a:ext cx="545999" cy="336226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4" name="Interaktive Schaltfläche: Hilfe 13">
            <a:hlinkClick r:id="rId12" action="ppaction://hlinksldjump" highlightClick="1"/>
          </p:cNvPr>
          <p:cNvSpPr/>
          <p:nvPr/>
        </p:nvSpPr>
        <p:spPr bwMode="auto">
          <a:xfrm>
            <a:off x="6836857" y="524933"/>
            <a:ext cx="410610" cy="37116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5" name="Interaktive Schaltfläche: Hilfe 14">
            <a:hlinkClick r:id="rId13" action="ppaction://hlinksldjump" highlightClick="1"/>
          </p:cNvPr>
          <p:cNvSpPr/>
          <p:nvPr/>
        </p:nvSpPr>
        <p:spPr bwMode="auto">
          <a:xfrm>
            <a:off x="7038640" y="1406465"/>
            <a:ext cx="427302" cy="625536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6" name="Interaktive Schaltfläche: Hilfe 15">
            <a:hlinkClick r:id="rId14" action="ppaction://hlinksldjump" highlightClick="1"/>
          </p:cNvPr>
          <p:cNvSpPr/>
          <p:nvPr/>
        </p:nvSpPr>
        <p:spPr bwMode="auto">
          <a:xfrm>
            <a:off x="7798291" y="1269973"/>
            <a:ext cx="421368" cy="344198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7" name="Interaktive Schaltfläche: Hilfe 16">
            <a:hlinkClick r:id="rId15" action="ppaction://hlinksldjump" highlightClick="1"/>
          </p:cNvPr>
          <p:cNvSpPr/>
          <p:nvPr/>
        </p:nvSpPr>
        <p:spPr bwMode="auto">
          <a:xfrm>
            <a:off x="7691465" y="541867"/>
            <a:ext cx="421368" cy="360170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8" name="Interaktive Schaltfläche: Hilfe 17">
            <a:hlinkClick r:id="rId16" action="ppaction://hlinksldjump" highlightClick="1"/>
          </p:cNvPr>
          <p:cNvSpPr/>
          <p:nvPr/>
        </p:nvSpPr>
        <p:spPr bwMode="auto">
          <a:xfrm>
            <a:off x="3286237" y="2315475"/>
            <a:ext cx="339284" cy="347528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19" name="Interaktive Schaltfläche: Hilfe 18">
            <a:hlinkClick r:id="rId17" action="ppaction://hlinksldjump" highlightClick="1"/>
          </p:cNvPr>
          <p:cNvSpPr/>
          <p:nvPr/>
        </p:nvSpPr>
        <p:spPr bwMode="auto">
          <a:xfrm>
            <a:off x="7123597" y="2434493"/>
            <a:ext cx="294436" cy="325185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0" name="Interaktive Schaltfläche: Hilfe 19">
            <a:hlinkClick r:id="rId18" action="ppaction://hlinksldjump" highlightClick="1"/>
          </p:cNvPr>
          <p:cNvSpPr/>
          <p:nvPr/>
        </p:nvSpPr>
        <p:spPr bwMode="auto">
          <a:xfrm>
            <a:off x="5159086" y="5391921"/>
            <a:ext cx="395047" cy="312002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1" name="Interaktive Schaltfläche: Hilfe 20">
            <a:hlinkClick r:id="rId19" action="ppaction://hlinksldjump" highlightClick="1"/>
          </p:cNvPr>
          <p:cNvSpPr/>
          <p:nvPr/>
        </p:nvSpPr>
        <p:spPr bwMode="auto">
          <a:xfrm>
            <a:off x="3058620" y="4890960"/>
            <a:ext cx="317391" cy="32078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3" name="Interaktive Schaltfläche: Hilfe 22">
            <a:hlinkClick r:id="rId20" action="ppaction://hlinksldjump" highlightClick="1"/>
          </p:cNvPr>
          <p:cNvSpPr/>
          <p:nvPr/>
        </p:nvSpPr>
        <p:spPr bwMode="auto">
          <a:xfrm>
            <a:off x="4451699" y="5475414"/>
            <a:ext cx="364749" cy="351551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4" name="Interaktive Schaltfläche: Hilfe 23">
            <a:hlinkClick r:id="rId21" action="ppaction://hlinksldjump" highlightClick="1"/>
          </p:cNvPr>
          <p:cNvSpPr/>
          <p:nvPr/>
        </p:nvSpPr>
        <p:spPr bwMode="auto">
          <a:xfrm>
            <a:off x="6055716" y="5394048"/>
            <a:ext cx="332322" cy="305479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5" name="Interaktive Schaltfläche: Hilfe 24">
            <a:hlinkClick r:id="rId22" action="ppaction://hlinksldjump" highlightClick="1"/>
          </p:cNvPr>
          <p:cNvSpPr/>
          <p:nvPr/>
        </p:nvSpPr>
        <p:spPr bwMode="auto">
          <a:xfrm>
            <a:off x="6578601" y="5294220"/>
            <a:ext cx="447115" cy="471224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6" name="Interaktive Schaltfläche: Hilfe 25">
            <a:hlinkClick r:id="rId23" action="ppaction://hlinksldjump" highlightClick="1"/>
          </p:cNvPr>
          <p:cNvSpPr/>
          <p:nvPr/>
        </p:nvSpPr>
        <p:spPr bwMode="auto">
          <a:xfrm>
            <a:off x="7789777" y="5607246"/>
            <a:ext cx="577483" cy="469106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7" name="Interaktive Schaltfläche: Hilfe 26">
            <a:hlinkClick r:id="rId24" action="ppaction://hlinksldjump" highlightClick="1"/>
          </p:cNvPr>
          <p:cNvSpPr/>
          <p:nvPr/>
        </p:nvSpPr>
        <p:spPr bwMode="auto">
          <a:xfrm>
            <a:off x="2853269" y="2811463"/>
            <a:ext cx="416292" cy="277796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8" name="Interaktive Schaltfläche: Hilfe 27">
            <a:hlinkClick r:id="rId25" action="ppaction://hlinksldjump" highlightClick="1"/>
          </p:cNvPr>
          <p:cNvSpPr/>
          <p:nvPr/>
        </p:nvSpPr>
        <p:spPr bwMode="auto">
          <a:xfrm>
            <a:off x="4117710" y="2390549"/>
            <a:ext cx="399907" cy="30321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9" name="Interaktive Schaltfläche: Hilfe 28">
            <a:hlinkClick r:id="rId26" action="ppaction://hlinksldjump" highlightClick="1"/>
          </p:cNvPr>
          <p:cNvSpPr/>
          <p:nvPr/>
        </p:nvSpPr>
        <p:spPr bwMode="auto">
          <a:xfrm>
            <a:off x="4855472" y="2336042"/>
            <a:ext cx="382855" cy="511525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0" name="Interaktive Schaltfläche: Hilfe 29">
            <a:hlinkClick r:id="rId27" action="ppaction://hlinksldjump" highlightClick="1"/>
          </p:cNvPr>
          <p:cNvSpPr/>
          <p:nvPr/>
        </p:nvSpPr>
        <p:spPr bwMode="auto">
          <a:xfrm>
            <a:off x="5329425" y="2896012"/>
            <a:ext cx="446353" cy="419125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1" name="Interaktive Schaltfläche: Hilfe 30">
            <a:hlinkClick r:id="rId28" action="ppaction://hlinksldjump" highlightClick="1"/>
          </p:cNvPr>
          <p:cNvSpPr/>
          <p:nvPr/>
        </p:nvSpPr>
        <p:spPr bwMode="auto">
          <a:xfrm>
            <a:off x="6728085" y="2480759"/>
            <a:ext cx="360485" cy="320396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2" name="Interaktive Schaltfläche: Hilfe 31">
            <a:hlinkClick r:id="rId29" action="ppaction://hlinksldjump" highlightClick="1"/>
          </p:cNvPr>
          <p:cNvSpPr/>
          <p:nvPr/>
        </p:nvSpPr>
        <p:spPr bwMode="auto">
          <a:xfrm>
            <a:off x="4064977" y="4275746"/>
            <a:ext cx="417484" cy="386706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3" name="Interaktive Schaltfläche: Hilfe 32">
            <a:hlinkClick r:id="rId30" action="ppaction://hlinksldjump" highlightClick="1"/>
          </p:cNvPr>
          <p:cNvSpPr/>
          <p:nvPr/>
        </p:nvSpPr>
        <p:spPr bwMode="auto">
          <a:xfrm>
            <a:off x="3955112" y="3735234"/>
            <a:ext cx="492192" cy="38670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4" name="Interaktive Schaltfläche: Hilfe 33">
            <a:hlinkClick r:id="rId31" action="ppaction://hlinksldjump" highlightClick="1"/>
          </p:cNvPr>
          <p:cNvSpPr/>
          <p:nvPr/>
        </p:nvSpPr>
        <p:spPr bwMode="auto">
          <a:xfrm>
            <a:off x="6051322" y="3392472"/>
            <a:ext cx="408695" cy="338368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5" name="Interaktive Schaltfläche: Hilfe 34">
            <a:hlinkClick r:id="rId32" action="ppaction://hlinksldjump" highlightClick="1"/>
          </p:cNvPr>
          <p:cNvSpPr/>
          <p:nvPr/>
        </p:nvSpPr>
        <p:spPr bwMode="auto">
          <a:xfrm>
            <a:off x="6626702" y="3317768"/>
            <a:ext cx="413398" cy="355946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6" name="Interaktive Schaltfläche: Hilfe 35">
            <a:hlinkClick r:id="rId33" action="ppaction://hlinksldjump" highlightClick="1"/>
          </p:cNvPr>
          <p:cNvSpPr/>
          <p:nvPr/>
        </p:nvSpPr>
        <p:spPr bwMode="auto">
          <a:xfrm>
            <a:off x="3155300" y="3893432"/>
            <a:ext cx="347171" cy="316397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7" name="Interaktive Schaltfläche: Hilfe 36">
            <a:hlinkClick r:id="rId34" action="ppaction://hlinksldjump" highlightClick="1"/>
          </p:cNvPr>
          <p:cNvSpPr/>
          <p:nvPr/>
        </p:nvSpPr>
        <p:spPr bwMode="auto">
          <a:xfrm>
            <a:off x="5269089" y="3787967"/>
            <a:ext cx="386722" cy="382312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8" name="Interaktive Schaltfläche: Hilfe 37">
            <a:hlinkClick r:id="rId35" action="ppaction://hlinksldjump" highlightClick="1"/>
          </p:cNvPr>
          <p:cNvSpPr/>
          <p:nvPr/>
        </p:nvSpPr>
        <p:spPr bwMode="auto">
          <a:xfrm>
            <a:off x="4776898" y="4143915"/>
            <a:ext cx="421878" cy="413073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39" name="Interaktive Schaltfläche: Hilfe 38">
            <a:hlinkClick r:id="rId36" action="ppaction://hlinksldjump" highlightClick="1"/>
          </p:cNvPr>
          <p:cNvSpPr/>
          <p:nvPr/>
        </p:nvSpPr>
        <p:spPr bwMode="auto">
          <a:xfrm>
            <a:off x="6213921" y="4658056"/>
            <a:ext cx="408695" cy="474595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0" name="Interaktive Schaltfläche: Hilfe 39">
            <a:hlinkClick r:id="rId37" action="ppaction://hlinksldjump" highlightClick="1"/>
          </p:cNvPr>
          <p:cNvSpPr/>
          <p:nvPr/>
        </p:nvSpPr>
        <p:spPr bwMode="auto">
          <a:xfrm>
            <a:off x="6769705" y="4214467"/>
            <a:ext cx="643933" cy="434801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1" name="Interaktive Schaltfläche: Hilfe 40">
            <a:hlinkClick r:id="rId38" action="ppaction://hlinksldjump" highlightClick="1"/>
          </p:cNvPr>
          <p:cNvSpPr/>
          <p:nvPr/>
        </p:nvSpPr>
        <p:spPr bwMode="auto">
          <a:xfrm>
            <a:off x="7879463" y="4241801"/>
            <a:ext cx="487797" cy="442622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42" name="Interaktive Schaltfläche: Hilfe 41">
            <a:hlinkClick r:id="rId39" action="ppaction://hlinksldjump" highlightClick="1"/>
          </p:cNvPr>
          <p:cNvSpPr/>
          <p:nvPr/>
        </p:nvSpPr>
        <p:spPr bwMode="auto">
          <a:xfrm>
            <a:off x="7813543" y="3200079"/>
            <a:ext cx="461431" cy="420902"/>
          </a:xfrm>
          <a:prstGeom prst="actionButtonHelp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93FBEC-09B6-4599-84D9-05C33A09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3" y="406800"/>
            <a:ext cx="8172000" cy="1030287"/>
          </a:xfrm>
        </p:spPr>
        <p:txBody>
          <a:bodyPr/>
          <a:lstStyle/>
          <a:p>
            <a:r>
              <a:rPr lang="de-DE" sz="2500" dirty="0"/>
              <a:t>Maßnahmen</a:t>
            </a:r>
            <a:br>
              <a:rPr lang="de-DE" dirty="0"/>
            </a:br>
            <a:r>
              <a:rPr lang="de-DE" sz="2000" dirty="0"/>
              <a:t>mit Nummern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883449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62" y="582330"/>
            <a:ext cx="5222875" cy="5492315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74762" y="5365032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1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-1"/>
          <a:stretch>
            <a:fillRect/>
          </a:stretch>
        </p:blipFill>
        <p:spPr>
          <a:xfrm>
            <a:off x="1960563" y="601616"/>
            <a:ext cx="5219586" cy="5481384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770533" y="5397857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1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52" y="573973"/>
            <a:ext cx="5222876" cy="5492317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769205" y="537164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1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/>
          <a:stretch>
            <a:fillRect/>
          </a:stretch>
        </p:blipFill>
        <p:spPr>
          <a:xfrm>
            <a:off x="1943853" y="593260"/>
            <a:ext cx="5244840" cy="5490198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788777" y="5371972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1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" b="-1"/>
          <a:stretch>
            <a:fillRect/>
          </a:stretch>
        </p:blipFill>
        <p:spPr>
          <a:xfrm>
            <a:off x="1960563" y="601615"/>
            <a:ext cx="5243618" cy="5506911"/>
          </a:xfrm>
          <a:prstGeom prst="rect">
            <a:avLst/>
          </a:prstGeom>
        </p:spPr>
      </p:pic>
      <p:sp>
        <p:nvSpPr>
          <p:cNvPr id="6" name="Interaktive Schaltfläche: Vorherige(r) oder Zurück 5">
            <a:hlinkClick r:id="rId4" action="ppaction://hlinksldjump" highlightClick="1"/>
          </p:cNvPr>
          <p:cNvSpPr/>
          <p:nvPr/>
        </p:nvSpPr>
        <p:spPr bwMode="auto">
          <a:xfrm>
            <a:off x="6792887" y="540822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1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/>
          <a:stretch>
            <a:fillRect/>
          </a:stretch>
        </p:blipFill>
        <p:spPr>
          <a:xfrm>
            <a:off x="1935498" y="609970"/>
            <a:ext cx="5259350" cy="5506911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87362" y="5423524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"/>
          <a:stretch>
            <a:fillRect/>
          </a:stretch>
        </p:blipFill>
        <p:spPr>
          <a:xfrm>
            <a:off x="1943853" y="618327"/>
            <a:ext cx="5252676" cy="5473487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92887" y="538316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1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"/>
          <a:stretch>
            <a:fillRect/>
          </a:stretch>
        </p:blipFill>
        <p:spPr>
          <a:xfrm>
            <a:off x="1960563" y="593260"/>
            <a:ext cx="5236472" cy="5515266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79007" y="538316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1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/>
          <a:stretch>
            <a:fillRect/>
          </a:stretch>
        </p:blipFill>
        <p:spPr>
          <a:xfrm>
            <a:off x="1960563" y="601615"/>
            <a:ext cx="5230444" cy="5481843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77592" y="5349736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r>
              <a:rPr kumimoji="0" 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1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"/>
          <a:stretch>
            <a:fillRect/>
          </a:stretch>
        </p:blipFill>
        <p:spPr>
          <a:xfrm>
            <a:off x="1918787" y="609971"/>
            <a:ext cx="5259983" cy="5481843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85947" y="536644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"/>
          <a:stretch>
            <a:fillRect/>
          </a:stretch>
        </p:blipFill>
        <p:spPr>
          <a:xfrm>
            <a:off x="1960562" y="601615"/>
            <a:ext cx="5133217" cy="5491217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684743" y="5332217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0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01569" y="616043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1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>
            <a:fillRect/>
          </a:stretch>
        </p:blipFill>
        <p:spPr>
          <a:xfrm>
            <a:off x="1960562" y="626683"/>
            <a:ext cx="5216525" cy="5438750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9237" y="532466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2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>
            <a:fillRect/>
          </a:stretch>
        </p:blipFill>
        <p:spPr>
          <a:xfrm>
            <a:off x="1960562" y="584903"/>
            <a:ext cx="5207027" cy="5481843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3712" y="533160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2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"/>
          <a:stretch>
            <a:fillRect/>
          </a:stretch>
        </p:blipFill>
        <p:spPr>
          <a:xfrm>
            <a:off x="1935163" y="601616"/>
            <a:ext cx="5252997" cy="5490198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81702" y="5358092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616043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2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"/>
          <a:stretch>
            <a:fillRect/>
          </a:stretch>
        </p:blipFill>
        <p:spPr>
          <a:xfrm>
            <a:off x="1960563" y="626683"/>
            <a:ext cx="5252676" cy="5473487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801242" y="538316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2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"/>
          <a:stretch>
            <a:fillRect/>
          </a:stretch>
        </p:blipFill>
        <p:spPr>
          <a:xfrm>
            <a:off x="1960562" y="601615"/>
            <a:ext cx="5214833" cy="5473487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77592" y="5349736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2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/>
          <a:stretch>
            <a:fillRect/>
          </a:stretch>
        </p:blipFill>
        <p:spPr>
          <a:xfrm>
            <a:off x="1935498" y="601615"/>
            <a:ext cx="5251484" cy="5473487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85947" y="5374804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2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/>
          <a:stretch>
            <a:fillRect/>
          </a:stretch>
        </p:blipFill>
        <p:spPr>
          <a:xfrm>
            <a:off x="1943853" y="584904"/>
            <a:ext cx="5238684" cy="5506910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85947" y="538316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2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"/>
          <a:stretch>
            <a:fillRect/>
          </a:stretch>
        </p:blipFill>
        <p:spPr>
          <a:xfrm>
            <a:off x="1960563" y="584904"/>
            <a:ext cx="5214832" cy="5498554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0882" y="5346904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2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"/>
          <a:stretch>
            <a:fillRect/>
          </a:stretch>
        </p:blipFill>
        <p:spPr>
          <a:xfrm>
            <a:off x="1927143" y="601615"/>
            <a:ext cx="5281174" cy="5465131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94302" y="536644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2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"/>
          <a:stretch>
            <a:fillRect/>
          </a:stretch>
        </p:blipFill>
        <p:spPr>
          <a:xfrm>
            <a:off x="1943435" y="618327"/>
            <a:ext cx="5226830" cy="5439605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2527" y="5333024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"/>
          <a:stretch>
            <a:fillRect/>
          </a:stretch>
        </p:blipFill>
        <p:spPr>
          <a:xfrm>
            <a:off x="1960563" y="584904"/>
            <a:ext cx="5216526" cy="5517080"/>
          </a:xfrm>
          <a:prstGeom prst="rect">
            <a:avLst/>
          </a:prstGeom>
        </p:spPr>
      </p:pic>
      <p:sp>
        <p:nvSpPr>
          <p:cNvPr id="9" name="Interaktive Schaltfläche: Vorherige(r) oder Zurück 8">
            <a:hlinkClick r:id="rId4" action="ppaction://hlinksldjump" highlightClick="1"/>
          </p:cNvPr>
          <p:cNvSpPr/>
          <p:nvPr/>
        </p:nvSpPr>
        <p:spPr bwMode="auto">
          <a:xfrm>
            <a:off x="6771584" y="536563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2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/>
          <a:stretch>
            <a:fillRect/>
          </a:stretch>
        </p:blipFill>
        <p:spPr>
          <a:xfrm>
            <a:off x="1943434" y="593260"/>
            <a:ext cx="5253859" cy="5490198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94302" y="5358092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3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/>
          <a:stretch>
            <a:fillRect/>
          </a:stretch>
        </p:blipFill>
        <p:spPr>
          <a:xfrm>
            <a:off x="1935245" y="609971"/>
            <a:ext cx="5266121" cy="5498555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85947" y="5349736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3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"/>
          <a:stretch>
            <a:fillRect/>
          </a:stretch>
        </p:blipFill>
        <p:spPr>
          <a:xfrm>
            <a:off x="1951789" y="584903"/>
            <a:ext cx="5252677" cy="5506911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94302" y="538316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3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"/>
          <a:stretch>
            <a:fillRect/>
          </a:stretch>
        </p:blipFill>
        <p:spPr>
          <a:xfrm>
            <a:off x="1968499" y="584903"/>
            <a:ext cx="5236471" cy="5473487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85947" y="534138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3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/>
          <a:stretch>
            <a:fillRect/>
          </a:stretch>
        </p:blipFill>
        <p:spPr>
          <a:xfrm>
            <a:off x="1960144" y="601616"/>
            <a:ext cx="5208381" cy="5498554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2527" y="5349736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593632" y="598581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3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" b="1"/>
          <a:stretch>
            <a:fillRect/>
          </a:stretch>
        </p:blipFill>
        <p:spPr>
          <a:xfrm>
            <a:off x="1968500" y="609971"/>
            <a:ext cx="5221860" cy="5473488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85947" y="538316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3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/>
          <a:stretch>
            <a:fillRect/>
          </a:stretch>
        </p:blipFill>
        <p:spPr>
          <a:xfrm>
            <a:off x="1935080" y="601615"/>
            <a:ext cx="5260510" cy="5465131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85947" y="5358092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pos.NEU RZ-3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/>
          <a:stretch>
            <a:fillRect/>
          </a:stretch>
        </p:blipFill>
        <p:spPr>
          <a:xfrm>
            <a:off x="1968500" y="609971"/>
            <a:ext cx="5229168" cy="5490199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85947" y="538316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53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4" name="Bild 3" descr="BGW MEMO pos.NEU RZ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"/>
          <a:stretch>
            <a:fillRect/>
          </a:stretch>
        </p:blipFill>
        <p:spPr>
          <a:xfrm>
            <a:off x="1960562" y="635038"/>
            <a:ext cx="5216525" cy="5452223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9237" y="5358092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32572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"/>
          <a:stretch>
            <a:fillRect/>
          </a:stretch>
        </p:blipFill>
        <p:spPr>
          <a:xfrm>
            <a:off x="1960562" y="543125"/>
            <a:ext cx="5273675" cy="5492011"/>
          </a:xfrm>
          <a:prstGeom prst="rect">
            <a:avLst/>
          </a:prstGeom>
        </p:spPr>
      </p:pic>
      <p:sp>
        <p:nvSpPr>
          <p:cNvPr id="8" name="Interaktive Schaltfläche: Vorherige(r) oder Zurück 7">
            <a:hlinkClick r:id="rId4" action="ppaction://hlinksldjump" highlightClick="1"/>
          </p:cNvPr>
          <p:cNvSpPr/>
          <p:nvPr/>
        </p:nvSpPr>
        <p:spPr bwMode="auto">
          <a:xfrm>
            <a:off x="6817274" y="5291244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57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615481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/>
          <a:stretch>
            <a:fillRect/>
          </a:stretch>
        </p:blipFill>
        <p:spPr>
          <a:xfrm>
            <a:off x="1927141" y="651750"/>
            <a:ext cx="5280751" cy="5447964"/>
          </a:xfrm>
          <a:prstGeom prst="rect">
            <a:avLst/>
          </a:prstGeom>
        </p:spPr>
      </p:pic>
      <p:sp>
        <p:nvSpPr>
          <p:cNvPr id="8" name="Interaktive Schaltfläche: Vorherige(r) oder Zurück 7">
            <a:hlinkClick r:id="rId4" action="ppaction://hlinksldjump" highlightClick="1"/>
          </p:cNvPr>
          <p:cNvSpPr/>
          <p:nvPr/>
        </p:nvSpPr>
        <p:spPr bwMode="auto">
          <a:xfrm>
            <a:off x="6794141" y="5382188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"/>
          <a:stretch>
            <a:fillRect/>
          </a:stretch>
        </p:blipFill>
        <p:spPr>
          <a:xfrm>
            <a:off x="1960563" y="601616"/>
            <a:ext cx="5222876" cy="5474825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86430" y="5349736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964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62" y="588679"/>
            <a:ext cx="5216525" cy="5518307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62297" y="5424940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612588" y="582706"/>
            <a:ext cx="7909112" cy="555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  <p:pic>
        <p:nvPicPr>
          <p:cNvPr id="3" name="Bild 2" descr="BGW MEMO pos.NEU RZ-8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63" y="571968"/>
            <a:ext cx="5195988" cy="5519390"/>
          </a:xfrm>
          <a:prstGeom prst="rect">
            <a:avLst/>
          </a:prstGeom>
        </p:spPr>
      </p:pic>
      <p:sp>
        <p:nvSpPr>
          <p:cNvPr id="7" name="Interaktive Schaltfläche: Vorherige(r) oder Zurück 6">
            <a:hlinkClick r:id="rId4" action="ppaction://hlinksldjump" highlightClick="1"/>
          </p:cNvPr>
          <p:cNvSpPr/>
          <p:nvPr/>
        </p:nvSpPr>
        <p:spPr bwMode="auto">
          <a:xfrm>
            <a:off x="6751112" y="5406812"/>
            <a:ext cx="392085" cy="338345"/>
          </a:xfrm>
          <a:prstGeom prst="actionButtonBackPrevious">
            <a:avLst/>
          </a:prstGeom>
          <a:solidFill>
            <a:schemeClr val="bg1"/>
          </a:solidFill>
          <a:ln w="31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/>
              <a:buNone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8.21"/>
  <p:tag name="AS_TITLE" val="Aspose.Slides for .NET 4.0"/>
  <p:tag name="AS_VERSION" val="17.8"/>
  <p:tag name="ARTICULATE_SLIDE_COUNT" val="37"/>
  <p:tag name="ARTICULATE_DESIGN_ID_BGW_PPT_4ZU3" val="pLcjHz2m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GW_PPT_4zu3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1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charset="2"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GW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CB135"/>
        </a:accent1>
        <a:accent2>
          <a:srgbClr val="FED790"/>
        </a:accent2>
        <a:accent3>
          <a:srgbClr val="FFFFFF"/>
        </a:accent3>
        <a:accent4>
          <a:srgbClr val="000000"/>
        </a:accent4>
        <a:accent5>
          <a:srgbClr val="FDD5AE"/>
        </a:accent5>
        <a:accent6>
          <a:srgbClr val="E6C382"/>
        </a:accent6>
        <a:hlink>
          <a:srgbClr val="FFEDC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BGW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CB135"/>
      </a:accent1>
      <a:accent2>
        <a:srgbClr val="FED790"/>
      </a:accent2>
      <a:accent3>
        <a:srgbClr val="FFEDC7"/>
      </a:accent3>
      <a:accent4>
        <a:srgbClr val="000000"/>
      </a:accent4>
      <a:accent5>
        <a:srgbClr val="666666"/>
      </a:accent5>
      <a:accent6>
        <a:srgbClr val="C0C0C0"/>
      </a:accent6>
      <a:hlink>
        <a:srgbClr val="000000"/>
      </a:hlink>
      <a:folHlink>
        <a:srgbClr val="000000"/>
      </a:folHlink>
    </a:clrScheme>
    <a:fontScheme name="BEAG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BGW_PPT_4zu3.potx</Template>
  <TotalTime>0</TotalTime>
  <Words>6</Words>
  <Application>Microsoft Office PowerPoint</Application>
  <PresentationFormat>Bildschirmpräsentation (4:3)</PresentationFormat>
  <Paragraphs>3</Paragraphs>
  <Slides>37</Slides>
  <Notes>0</Notes>
  <HiddenSlides>36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0" baseType="lpstr">
      <vt:lpstr>Arial</vt:lpstr>
      <vt:lpstr>Wingdings</vt:lpstr>
      <vt:lpstr>BGW_PPT_4zu3</vt:lpstr>
      <vt:lpstr>Maßnahmen mit Nummern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PowerPoint-Grundeinstellungen</dc:title>
  <dc:creator>BGW</dc:creator>
  <cp:lastModifiedBy>Brümmer-Schoon, Kolja</cp:lastModifiedBy>
  <cp:revision>261</cp:revision>
  <cp:lastPrinted>2016-03-03T13:51:34Z</cp:lastPrinted>
  <dcterms:created xsi:type="dcterms:W3CDTF">2012-05-18T12:36:42Z</dcterms:created>
  <dcterms:modified xsi:type="dcterms:W3CDTF">2024-05-13T10:26:42Z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01AD-7F8F-F551-45D7</vt:lpwstr>
  </property>
  <property fmtid="{D5CDD505-2E9C-101B-9397-08002B2CF9AE}" pid="3" name="ArticulateGUID">
    <vt:lpwstr>7D0F24EE-D6DC-4F15-8BE9-85E8FC3429AE</vt:lpwstr>
  </property>
  <property fmtid="{D5CDD505-2E9C-101B-9397-08002B2CF9AE}" pid="4" name="ArticulatePath">
    <vt:lpwstr>1.B Schutzmaßnahmen mit Nummern_Wimmelbild Werkstatt</vt:lpwstr>
  </property>
</Properties>
</file>