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60" r:id="rId2"/>
    <p:sldId id="361" r:id="rId3"/>
    <p:sldId id="362" r:id="rId4"/>
    <p:sldId id="363" r:id="rId5"/>
    <p:sldId id="364" r:id="rId6"/>
    <p:sldId id="365" r:id="rId7"/>
    <p:sldId id="366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377" r:id="rId19"/>
    <p:sldId id="378" r:id="rId20"/>
    <p:sldId id="379" r:id="rId21"/>
    <p:sldId id="380" r:id="rId22"/>
    <p:sldId id="381" r:id="rId23"/>
    <p:sldId id="382" r:id="rId24"/>
    <p:sldId id="383" r:id="rId25"/>
    <p:sldId id="384" r:id="rId26"/>
    <p:sldId id="385" r:id="rId27"/>
    <p:sldId id="386" r:id="rId28"/>
    <p:sldId id="387" r:id="rId29"/>
    <p:sldId id="388" r:id="rId30"/>
    <p:sldId id="389" r:id="rId31"/>
    <p:sldId id="390" r:id="rId32"/>
    <p:sldId id="391" r:id="rId33"/>
    <p:sldId id="392" r:id="rId34"/>
    <p:sldId id="393" r:id="rId35"/>
    <p:sldId id="394" r:id="rId36"/>
    <p:sldId id="395" r:id="rId37"/>
    <p:sldId id="396" r:id="rId38"/>
  </p:sldIdLst>
  <p:sldSz cx="9144000" cy="6858000" type="screen4x3"/>
  <p:notesSz cx="6858000" cy="9144000"/>
  <p:custDataLst>
    <p:tags r:id="rId41"/>
  </p:custDataLst>
  <p:defaultTextStyle>
    <a:defPPr>
      <a:defRPr lang="de-DE"/>
    </a:defPPr>
    <a:lvl1pPr algn="ctr" rtl="0" fontAlgn="base">
      <a:lnSpc>
        <a:spcPct val="110000"/>
      </a:lnSpc>
      <a:spcBef>
        <a:spcPct val="0"/>
      </a:spcBef>
      <a:spcAft>
        <a:spcPct val="0"/>
      </a:spcAft>
      <a:buClr>
        <a:schemeClr val="accent1"/>
      </a:buClr>
      <a:buFont typeface="Wingdings"/>
      <a:defRPr sz="2000" kern="1200">
        <a:solidFill>
          <a:schemeClr val="tx1"/>
        </a:solidFill>
        <a:latin typeface="Arial"/>
        <a:ea typeface="+mn-ea"/>
        <a:cs typeface="Arial"/>
      </a:defRPr>
    </a:lvl1pPr>
    <a:lvl2pPr marL="457200" algn="ctr" rtl="0" fontAlgn="base">
      <a:lnSpc>
        <a:spcPct val="110000"/>
      </a:lnSpc>
      <a:spcBef>
        <a:spcPct val="0"/>
      </a:spcBef>
      <a:spcAft>
        <a:spcPct val="0"/>
      </a:spcAft>
      <a:buClr>
        <a:schemeClr val="accent1"/>
      </a:buClr>
      <a:buFont typeface="Wingdings"/>
      <a:defRPr sz="2000" kern="1200">
        <a:solidFill>
          <a:schemeClr val="tx1"/>
        </a:solidFill>
        <a:latin typeface="Arial"/>
        <a:ea typeface="+mn-ea"/>
        <a:cs typeface="Arial"/>
      </a:defRPr>
    </a:lvl2pPr>
    <a:lvl3pPr marL="914400" algn="ctr" rtl="0" fontAlgn="base">
      <a:lnSpc>
        <a:spcPct val="110000"/>
      </a:lnSpc>
      <a:spcBef>
        <a:spcPct val="0"/>
      </a:spcBef>
      <a:spcAft>
        <a:spcPct val="0"/>
      </a:spcAft>
      <a:buClr>
        <a:schemeClr val="accent1"/>
      </a:buClr>
      <a:buFont typeface="Wingdings"/>
      <a:defRPr sz="2000" kern="1200">
        <a:solidFill>
          <a:schemeClr val="tx1"/>
        </a:solidFill>
        <a:latin typeface="Arial"/>
        <a:ea typeface="+mn-ea"/>
        <a:cs typeface="Arial"/>
      </a:defRPr>
    </a:lvl3pPr>
    <a:lvl4pPr marL="1371600" algn="ctr" rtl="0" fontAlgn="base">
      <a:lnSpc>
        <a:spcPct val="110000"/>
      </a:lnSpc>
      <a:spcBef>
        <a:spcPct val="0"/>
      </a:spcBef>
      <a:spcAft>
        <a:spcPct val="0"/>
      </a:spcAft>
      <a:buClr>
        <a:schemeClr val="accent1"/>
      </a:buClr>
      <a:buFont typeface="Wingdings"/>
      <a:defRPr sz="2000" kern="1200">
        <a:solidFill>
          <a:schemeClr val="tx1"/>
        </a:solidFill>
        <a:latin typeface="Arial"/>
        <a:ea typeface="+mn-ea"/>
        <a:cs typeface="Arial"/>
      </a:defRPr>
    </a:lvl4pPr>
    <a:lvl5pPr marL="1828800" algn="ctr" rtl="0" fontAlgn="base">
      <a:lnSpc>
        <a:spcPct val="110000"/>
      </a:lnSpc>
      <a:spcBef>
        <a:spcPct val="0"/>
      </a:spcBef>
      <a:spcAft>
        <a:spcPct val="0"/>
      </a:spcAft>
      <a:buClr>
        <a:schemeClr val="accent1"/>
      </a:buClr>
      <a:buFont typeface="Wingdings"/>
      <a:defRPr sz="2000"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/>
        <a:ea typeface="+mn-ea"/>
        <a:cs typeface="Arial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/>
        <a:ea typeface="+mn-ea"/>
        <a:cs typeface="Arial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/>
        <a:ea typeface="+mn-ea"/>
        <a:cs typeface="Arial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/>
        <a:ea typeface="+mn-ea"/>
        <a:cs typeface="Arial"/>
      </a:defRPr>
    </a:lvl9pPr>
  </p:defaultTextStyle>
  <p:extLst>
    <p:ext uri="{521415D9-36F7-43E2-AB2F-B90AF26B5E84}">
      <p14:sectionLst xmlns:p14="http://schemas.microsoft.com/office/powerpoint/2010/main">
        <p14:section name="Poster" id="{CC4D05A6-2BF2-45E4-9C9F-C0421EF16816}">
          <p14:sldIdLst>
            <p14:sldId id="360"/>
          </p14:sldIdLst>
        </p14:section>
        <p14:section name="Bilder 1-36" id="{766FD063-949A-4693-B8AC-993EB9368B26}">
          <p14:sldIdLst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26">
          <p15:clr>
            <a:srgbClr val="A4A3A4"/>
          </p15:clr>
        </p15:guide>
        <p15:guide id="2" orient="horz" pos="29">
          <p15:clr>
            <a:srgbClr val="A4A3A4"/>
          </p15:clr>
        </p15:guide>
        <p15:guide id="3" orient="horz" pos="3969">
          <p15:clr>
            <a:srgbClr val="A4A3A4"/>
          </p15:clr>
        </p15:guide>
        <p15:guide id="4" orient="horz" pos="3869">
          <p15:clr>
            <a:srgbClr val="A4A3A4"/>
          </p15:clr>
        </p15:guide>
        <p15:guide id="5" orient="horz" pos="318">
          <p15:clr>
            <a:srgbClr val="A4A3A4"/>
          </p15:clr>
        </p15:guide>
        <p15:guide id="6" orient="horz" pos="4160">
          <p15:clr>
            <a:srgbClr val="A4A3A4"/>
          </p15:clr>
        </p15:guide>
        <p15:guide id="7" orient="horz" pos="711">
          <p15:clr>
            <a:srgbClr val="A4A3A4"/>
          </p15:clr>
        </p15:guide>
        <p15:guide id="8" orient="horz" pos="458">
          <p15:clr>
            <a:srgbClr val="A4A3A4"/>
          </p15:clr>
        </p15:guide>
        <p15:guide id="9" pos="1795">
          <p15:clr>
            <a:srgbClr val="A4A3A4"/>
          </p15:clr>
        </p15:guide>
        <p15:guide id="10" pos="394">
          <p15:clr>
            <a:srgbClr val="A4A3A4"/>
          </p15:clr>
        </p15:guide>
        <p15:guide id="11">
          <p15:clr>
            <a:srgbClr val="A4A3A4"/>
          </p15:clr>
        </p15:guide>
        <p15:guide id="12" pos="74">
          <p15:clr>
            <a:srgbClr val="A4A3A4"/>
          </p15:clr>
        </p15:guide>
        <p15:guide id="13" pos="5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CCFFCC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72" autoAdjust="0"/>
    <p:restoredTop sz="98803" autoAdjust="0"/>
  </p:normalViewPr>
  <p:slideViewPr>
    <p:cSldViewPr snapToGrid="0" showGuides="1">
      <p:cViewPr>
        <p:scale>
          <a:sx n="190" d="100"/>
          <a:sy n="190" d="100"/>
        </p:scale>
        <p:origin x="-2832" y="24"/>
      </p:cViewPr>
      <p:guideLst>
        <p:guide orient="horz" pos="4226"/>
        <p:guide orient="horz" pos="29"/>
        <p:guide orient="horz" pos="3969"/>
        <p:guide orient="horz" pos="3869"/>
        <p:guide orient="horz" pos="318"/>
        <p:guide orient="horz" pos="4160"/>
        <p:guide orient="horz" pos="711"/>
        <p:guide orient="horz" pos="458"/>
        <p:guide pos="1795"/>
        <p:guide pos="394"/>
        <p:guide/>
        <p:guide pos="74"/>
        <p:guide pos="5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9" d="100"/>
          <a:sy n="99" d="100"/>
        </p:scale>
        <p:origin x="-352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ClrTx/>
              <a:buFontTx/>
              <a:buNone/>
              <a:defRPr sz="1200">
                <a:ea typeface="Arial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defRPr sz="1200">
                <a:ea typeface="Arial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ClrTx/>
              <a:buFontTx/>
              <a:buNone/>
              <a:defRPr sz="1200">
                <a:ea typeface="Arial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defRPr sz="1200"/>
            </a:lvl1pPr>
          </a:lstStyle>
          <a:p>
            <a:fld id="{0EB1366C-5B4C-4A05-9A35-139A474023A6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7089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ClrTx/>
              <a:buFontTx/>
              <a:buNone/>
              <a:defRPr sz="1200">
                <a:ea typeface="Arial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defRPr sz="1200">
                <a:ea typeface="Arial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ClrTx/>
              <a:buFontTx/>
              <a:buNone/>
              <a:defRPr sz="1200">
                <a:ea typeface="Arial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defRPr sz="1200"/>
            </a:lvl1pPr>
          </a:lstStyle>
          <a:p>
            <a:fld id="{C13D6B8A-D207-4F96-BF4D-CC613840FB23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509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tabLst>
        <a:tab pos="182563" algn="l"/>
      </a:tabLst>
      <a:defRPr sz="1200" kern="1200">
        <a:solidFill>
          <a:schemeClr val="tx1"/>
        </a:solidFill>
        <a:latin typeface="Arial"/>
        <a:ea typeface="Arial"/>
        <a:cs typeface="Arial"/>
      </a:defRPr>
    </a:lvl1pPr>
    <a:lvl2pPr marL="171450" indent="-171450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/>
        <a:ea typeface="Arial"/>
        <a:cs typeface="Arial"/>
      </a:defRPr>
    </a:lvl2pPr>
    <a:lvl3pPr marL="354013" indent="-171450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/>
        <a:ea typeface="Arial"/>
        <a:cs typeface="Arial"/>
      </a:defRPr>
    </a:lvl3pPr>
    <a:lvl4pPr marL="542925" indent="-171450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/>
        <a:ea typeface="Arial"/>
        <a:cs typeface="Arial"/>
      </a:defRPr>
    </a:lvl4pPr>
    <a:lvl5pPr marL="720725" indent="-171450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/>
        <a:ea typeface="Arial"/>
        <a:cs typeface="Aria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PT_Titel_v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"/>
          <a:stretch>
            <a:fillRect/>
          </a:stretch>
        </p:blipFill>
        <p:spPr bwMode="auto">
          <a:xfrm>
            <a:off x="0" y="5734050"/>
            <a:ext cx="91440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p15="http://schemas.microsoft.com/office/powerpoint/2012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gray">
          <a:xfrm>
            <a:off x="0" y="0"/>
            <a:ext cx="2268538" cy="1889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gray">
          <a:xfrm>
            <a:off x="2268538" y="0"/>
            <a:ext cx="6875462" cy="1889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  <a:effectLst/>
        </p:spPr>
        <p:txBody>
          <a:bodyPr wrap="none" rIns="252000" anchor="ctr"/>
          <a:lstStyle/>
          <a:p>
            <a:pPr algn="r">
              <a:lnSpc>
                <a:spcPct val="100000"/>
              </a:lnSpc>
              <a:buClrTx/>
              <a:buFontTx/>
              <a:buNone/>
              <a:defRPr/>
            </a:pPr>
            <a:r>
              <a:rPr lang="de-DE" sz="800"/>
              <a:t>www.bgw-online.de</a:t>
            </a:r>
          </a:p>
        </p:txBody>
      </p:sp>
    </p:spTree>
    <p:extLst>
      <p:ext uri="{BB962C8B-B14F-4D97-AF65-F5344CB8AC3E}">
        <p14:creationId xmlns:p14="http://schemas.microsoft.com/office/powerpoint/2010/main" val="179768716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PT_Titel_v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"/>
          <a:stretch>
            <a:fillRect/>
          </a:stretch>
        </p:blipFill>
        <p:spPr bwMode="auto">
          <a:xfrm>
            <a:off x="0" y="5734050"/>
            <a:ext cx="91408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p15="http://schemas.microsoft.com/office/powerpoint/2012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gray">
          <a:xfrm>
            <a:off x="0" y="0"/>
            <a:ext cx="2268538" cy="1889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gray">
          <a:xfrm>
            <a:off x="2268538" y="0"/>
            <a:ext cx="6875462" cy="1889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  <a:effectLst/>
        </p:spPr>
        <p:txBody>
          <a:bodyPr wrap="none" rIns="252000" anchor="ctr"/>
          <a:lstStyle/>
          <a:p>
            <a:pPr algn="r">
              <a:lnSpc>
                <a:spcPct val="100000"/>
              </a:lnSpc>
              <a:buClrTx/>
              <a:buFontTx/>
              <a:buNone/>
              <a:defRPr/>
            </a:pPr>
            <a:r>
              <a:rPr lang="de-DE" sz="800"/>
              <a:t>www.bgw-online.de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47700" y="596900"/>
            <a:ext cx="7848600" cy="10382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47700" y="1682750"/>
            <a:ext cx="7848600" cy="361791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378293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gray">
          <a:xfrm>
            <a:off x="0" y="0"/>
            <a:ext cx="2268538" cy="1889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gray">
          <a:xfrm>
            <a:off x="2268538" y="0"/>
            <a:ext cx="6875462" cy="1889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  <a:effectLst/>
        </p:spPr>
        <p:txBody>
          <a:bodyPr wrap="none" rIns="252000" anchor="ctr"/>
          <a:lstStyle/>
          <a:p>
            <a:pPr algn="r">
              <a:lnSpc>
                <a:spcPct val="100000"/>
              </a:lnSpc>
              <a:buClrTx/>
              <a:buFontTx/>
              <a:buNone/>
              <a:defRPr/>
            </a:pPr>
            <a:r>
              <a:rPr lang="de-DE" sz="800"/>
              <a:t>www.bgw-online.de</a:t>
            </a:r>
          </a:p>
        </p:txBody>
      </p:sp>
    </p:spTree>
    <p:extLst>
      <p:ext uri="{BB962C8B-B14F-4D97-AF65-F5344CB8AC3E}">
        <p14:creationId xmlns:p14="http://schemas.microsoft.com/office/powerpoint/2010/main" val="287666135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462608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(rech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88093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2463800" y="88900"/>
            <a:ext cx="184666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5" name="Text Box 22"/>
          <p:cNvSpPr txBox="1">
            <a:spLocks noChangeArrowheads="1"/>
          </p:cNvSpPr>
          <p:nvPr userDrawn="1"/>
        </p:nvSpPr>
        <p:spPr bwMode="gray">
          <a:xfrm>
            <a:off x="539750" y="7938"/>
            <a:ext cx="83566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p14="http://schemas.microsoft.com/office/powerpoint/2010/main" xmlns:p15="http://schemas.microsoft.com/office/powerpoint/2012/main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14="http://schemas.microsoft.com/office/powerpoint/2010/main" xmlns:p15="http://schemas.microsoft.com/office/powerpoint/2012/main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rIns="648000" anchor="ctr"/>
          <a:lstStyle>
            <a:lvl1pPr eaLnBrk="0" hangingPunct="0">
              <a:defRPr>
                <a:solidFill>
                  <a:schemeClr val="tx1"/>
                </a:solidFill>
                <a:latin typeface="Arial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ヒラギノ角ゴ Pro W3" charset="0"/>
              </a:defRPr>
            </a:lvl9pPr>
          </a:lstStyle>
          <a:p>
            <a:pPr algn="ctr" eaLnBrk="1" hangingPunct="1"/>
            <a:endParaRPr lang="en-US" sz="800"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88656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47700" y="598488"/>
            <a:ext cx="7848600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p15="http://schemas.microsoft.com/office/powerpoint/2012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gray">
          <a:xfrm>
            <a:off x="0" y="0"/>
            <a:ext cx="2268538" cy="1889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2268538" y="0"/>
            <a:ext cx="6875462" cy="1889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  <a:effectLst/>
        </p:spPr>
        <p:txBody>
          <a:bodyPr wrap="none" rIns="648000" anchor="ctr"/>
          <a:lstStyle/>
          <a:p>
            <a:pPr algn="r">
              <a:lnSpc>
                <a:spcPct val="100000"/>
              </a:lnSpc>
              <a:buClrTx/>
              <a:buFontTx/>
              <a:buNone/>
              <a:defRPr/>
            </a:pPr>
            <a:r>
              <a:rPr lang="de-DE" sz="800"/>
              <a:t>www.bgw-online.de</a:t>
            </a:r>
          </a:p>
        </p:txBody>
      </p:sp>
      <p:pic>
        <p:nvPicPr>
          <p:cNvPr id="1030" name="Picture 17" descr="PPT_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424738" y="6169025"/>
            <a:ext cx="10795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p15="http://schemas.microsoft.com/office/powerpoint/2012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 bwMode="auto">
          <a:xfrm rot="5400000">
            <a:off x="6869957" y="3734990"/>
            <a:ext cx="4140547" cy="14401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r">
              <a:lnSpc>
                <a:spcPct val="100000"/>
              </a:lnSpc>
              <a:buClrTx/>
              <a:buFontTx/>
              <a:buNone/>
            </a:pPr>
            <a:r>
              <a:rPr lang="de-DE" sz="600" dirty="0"/>
              <a:t>Wimmelbild Werkstatt – Seite </a:t>
            </a:r>
            <a:fld id="{04DECB84-4D4C-4155-9DEB-7B0B3C0D8B08}" type="slidenum">
              <a:rPr lang="de-DE" sz="600" smtClean="0"/>
              <a:t>‹Nr.›</a:t>
            </a:fld>
            <a:r>
              <a:rPr lang="de-DE" sz="600" dirty="0"/>
              <a:t> von 37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278132" y="6513095"/>
            <a:ext cx="1418300" cy="207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800" dirty="0"/>
              <a:t>Quelle: Werner Pollak</a:t>
            </a:r>
          </a:p>
        </p:txBody>
      </p:sp>
    </p:spTree>
    <p:custDataLst>
      <p:tags r:id="rId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1" r:id="rId2"/>
    <p:sldLayoutId id="2147483676" r:id="rId3"/>
    <p:sldLayoutId id="2147483661" r:id="rId4"/>
    <p:sldLayoutId id="2147483672" r:id="rId5"/>
    <p:sldLayoutId id="2147483678" r:id="rId6"/>
  </p:sldLayoutIdLst>
  <p:transition/>
  <p:hf hdr="0" ftr="0" dt="0"/>
  <p:txStyles>
    <p:titleStyle>
      <a:lvl1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/>
          <a:ea typeface="Arial"/>
          <a:cs typeface="Arial"/>
        </a:defRPr>
      </a:lvl2pPr>
      <a:lvl3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/>
          <a:ea typeface="Arial"/>
          <a:cs typeface="Arial"/>
        </a:defRPr>
      </a:lvl3pPr>
      <a:lvl4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/>
          <a:ea typeface="Arial"/>
          <a:cs typeface="Arial"/>
        </a:defRPr>
      </a:lvl4pPr>
      <a:lvl5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/>
          <a:ea typeface="Arial"/>
          <a:cs typeface="Arial"/>
        </a:defRPr>
      </a:lvl5pPr>
      <a:lvl6pPr marL="4572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/>
          <a:ea typeface="Arial"/>
          <a:cs typeface="Arial"/>
        </a:defRPr>
      </a:lvl6pPr>
      <a:lvl7pPr marL="9144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/>
          <a:ea typeface="Arial"/>
          <a:cs typeface="Arial"/>
        </a:defRPr>
      </a:lvl7pPr>
      <a:lvl8pPr marL="13716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/>
          <a:ea typeface="Arial"/>
          <a:cs typeface="Arial"/>
        </a:defRPr>
      </a:lvl8pPr>
      <a:lvl9pPr marL="1828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/>
          <a:ea typeface="Arial"/>
          <a:cs typeface="Arial"/>
        </a:defRPr>
      </a:lvl9pPr>
    </p:titleStyle>
    <p:bodyStyle>
      <a:lvl1pPr marL="0" indent="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tabLst>
          <a:tab pos="266700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82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/>
        <a:buChar char="l"/>
        <a:tabLst>
          <a:tab pos="266700" algn="l"/>
        </a:tabLst>
        <a:defRPr sz="2000" b="1">
          <a:solidFill>
            <a:schemeClr val="tx1"/>
          </a:solidFill>
          <a:latin typeface="+mn-lt"/>
          <a:ea typeface="+mn-ea"/>
          <a:cs typeface="+mn-cs"/>
        </a:defRPr>
      </a:lvl2pPr>
      <a:lvl3pPr marL="536575" indent="-2651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Arial"/>
        <a:buChar char="−"/>
        <a:tabLst>
          <a:tab pos="266700" algn="l"/>
        </a:tabLst>
        <a:defRPr sz="2000" b="0">
          <a:solidFill>
            <a:schemeClr val="tx1"/>
          </a:solidFill>
          <a:latin typeface="+mn-lt"/>
          <a:ea typeface="+mn-ea"/>
          <a:cs typeface="+mn-cs"/>
        </a:defRPr>
      </a:lvl3pPr>
      <a:lvl4pPr marL="803275" indent="-2651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Arial"/>
        <a:buChar char="−"/>
        <a:tabLst>
          <a:tab pos="266700" algn="l"/>
        </a:tabLst>
        <a:defRPr sz="2000" b="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2714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Arial"/>
        <a:buChar char="−"/>
        <a:tabLst>
          <a:tab pos="266700" algn="l"/>
        </a:tabLst>
        <a:defRPr sz="2000" b="0">
          <a:solidFill>
            <a:schemeClr val="tx1"/>
          </a:solidFill>
          <a:latin typeface="+mn-lt"/>
          <a:ea typeface="+mn-ea"/>
          <a:cs typeface="+mn-cs"/>
        </a:defRPr>
      </a:lvl5pPr>
      <a:lvl6pPr marL="1533525" indent="-2714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Arial"/>
        <a:buChar char="−"/>
        <a:tabLst>
          <a:tab pos="266700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1990725" indent="-2714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Arial"/>
        <a:buChar char="−"/>
        <a:tabLst>
          <a:tab pos="266700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2447925" indent="-2714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Arial"/>
        <a:buChar char="−"/>
        <a:tabLst>
          <a:tab pos="266700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2905125" indent="-2714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Arial"/>
        <a:buChar char="−"/>
        <a:tabLst>
          <a:tab pos="266700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0.xml"/><Relationship Id="rId18" Type="http://schemas.openxmlformats.org/officeDocument/2006/relationships/slide" Target="slide16.xml"/><Relationship Id="rId26" Type="http://schemas.openxmlformats.org/officeDocument/2006/relationships/slide" Target="slide37.xml"/><Relationship Id="rId39" Type="http://schemas.openxmlformats.org/officeDocument/2006/relationships/slide" Target="slide2.xml"/><Relationship Id="rId3" Type="http://schemas.openxmlformats.org/officeDocument/2006/relationships/image" Target="../media/image3.emf"/><Relationship Id="rId21" Type="http://schemas.openxmlformats.org/officeDocument/2006/relationships/slide" Target="slide26.xml"/><Relationship Id="rId34" Type="http://schemas.openxmlformats.org/officeDocument/2006/relationships/slide" Target="slide18.xml"/><Relationship Id="rId7" Type="http://schemas.openxmlformats.org/officeDocument/2006/relationships/slide" Target="slide6.xml"/><Relationship Id="rId12" Type="http://schemas.openxmlformats.org/officeDocument/2006/relationships/slide" Target="slide12.xml"/><Relationship Id="rId17" Type="http://schemas.openxmlformats.org/officeDocument/2006/relationships/slide" Target="slide14.xml"/><Relationship Id="rId25" Type="http://schemas.openxmlformats.org/officeDocument/2006/relationships/slide" Target="slide30.xml"/><Relationship Id="rId33" Type="http://schemas.openxmlformats.org/officeDocument/2006/relationships/slide" Target="slide17.xml"/><Relationship Id="rId38" Type="http://schemas.openxmlformats.org/officeDocument/2006/relationships/slide" Target="slide25.xml"/><Relationship Id="rId2" Type="http://schemas.openxmlformats.org/officeDocument/2006/relationships/slideLayout" Target="../slideLayouts/slideLayout6.xml"/><Relationship Id="rId16" Type="http://schemas.openxmlformats.org/officeDocument/2006/relationships/slide" Target="slide20.xml"/><Relationship Id="rId20" Type="http://schemas.openxmlformats.org/officeDocument/2006/relationships/slide" Target="slide33.xml"/><Relationship Id="rId29" Type="http://schemas.openxmlformats.org/officeDocument/2006/relationships/slide" Target="slide35.xml"/><Relationship Id="rId1" Type="http://schemas.openxmlformats.org/officeDocument/2006/relationships/tags" Target="../tags/tag4.xml"/><Relationship Id="rId6" Type="http://schemas.openxmlformats.org/officeDocument/2006/relationships/slide" Target="slide5.xml"/><Relationship Id="rId11" Type="http://schemas.openxmlformats.org/officeDocument/2006/relationships/slide" Target="slide11.xml"/><Relationship Id="rId24" Type="http://schemas.openxmlformats.org/officeDocument/2006/relationships/slide" Target="slide34.xml"/><Relationship Id="rId32" Type="http://schemas.openxmlformats.org/officeDocument/2006/relationships/slide" Target="slide22.xml"/><Relationship Id="rId37" Type="http://schemas.openxmlformats.org/officeDocument/2006/relationships/slide" Target="slide23.xml"/><Relationship Id="rId5" Type="http://schemas.openxmlformats.org/officeDocument/2006/relationships/slide" Target="slide4.xml"/><Relationship Id="rId15" Type="http://schemas.openxmlformats.org/officeDocument/2006/relationships/slide" Target="slide15.xml"/><Relationship Id="rId23" Type="http://schemas.openxmlformats.org/officeDocument/2006/relationships/slide" Target="slide32.xml"/><Relationship Id="rId28" Type="http://schemas.openxmlformats.org/officeDocument/2006/relationships/slide" Target="slide29.xml"/><Relationship Id="rId36" Type="http://schemas.openxmlformats.org/officeDocument/2006/relationships/slide" Target="slide24.xml"/><Relationship Id="rId10" Type="http://schemas.openxmlformats.org/officeDocument/2006/relationships/slide" Target="slide9.xml"/><Relationship Id="rId19" Type="http://schemas.openxmlformats.org/officeDocument/2006/relationships/slide" Target="slide21.xml"/><Relationship Id="rId31" Type="http://schemas.openxmlformats.org/officeDocument/2006/relationships/slide" Target="slide27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slide" Target="slide28.xml"/><Relationship Id="rId27" Type="http://schemas.openxmlformats.org/officeDocument/2006/relationships/slide" Target="slide36.xml"/><Relationship Id="rId30" Type="http://schemas.openxmlformats.org/officeDocument/2006/relationships/slide" Target="slide31.xml"/><Relationship Id="rId35" Type="http://schemas.openxmlformats.org/officeDocument/2006/relationships/slide" Target="slide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Relationship Id="rId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Relationship Id="rId4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9.xml"/><Relationship Id="rId4" Type="http://schemas.openxmlformats.org/officeDocument/2006/relationships/slide" Target="slid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0.xml"/><Relationship Id="rId4" Type="http://schemas.openxmlformats.org/officeDocument/2006/relationships/slide" Target="slid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1.xml"/><Relationship Id="rId4" Type="http://schemas.openxmlformats.org/officeDocument/2006/relationships/slide" Target="slid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2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3.xml"/><Relationship Id="rId4" Type="http://schemas.openxmlformats.org/officeDocument/2006/relationships/slide" Target="slid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4.xml"/><Relationship Id="rId4" Type="http://schemas.openxmlformats.org/officeDocument/2006/relationships/slide" Target="slid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5.xml"/><Relationship Id="rId4" Type="http://schemas.openxmlformats.org/officeDocument/2006/relationships/slide" Target="slide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6.xml"/><Relationship Id="rId4" Type="http://schemas.openxmlformats.org/officeDocument/2006/relationships/slide" Target="slide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7.xml"/><Relationship Id="rId4" Type="http://schemas.openxmlformats.org/officeDocument/2006/relationships/slide" Target="slide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8.xml"/><Relationship Id="rId4" Type="http://schemas.openxmlformats.org/officeDocument/2006/relationships/slide" Target="slide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9.xml"/><Relationship Id="rId4" Type="http://schemas.openxmlformats.org/officeDocument/2006/relationships/slide" Target="slide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0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BGW Werkst. Poster neg.NEU RZ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" t="5990" r="5119" b="29755"/>
          <a:stretch>
            <a:fillRect/>
          </a:stretch>
        </p:blipFill>
        <p:spPr>
          <a:xfrm>
            <a:off x="2875009" y="510494"/>
            <a:ext cx="5646691" cy="5631544"/>
          </a:xfrm>
          <a:prstGeom prst="rect">
            <a:avLst/>
          </a:prstGeom>
        </p:spPr>
      </p:pic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345294" y="372836"/>
            <a:ext cx="8172000" cy="1030287"/>
          </a:xfrm>
        </p:spPr>
        <p:txBody>
          <a:bodyPr/>
          <a:lstStyle/>
          <a:p>
            <a:r>
              <a:rPr lang="de-DE" sz="2500" dirty="0"/>
              <a:t>Gefährdungen</a:t>
            </a:r>
            <a:br>
              <a:rPr lang="de-DE" dirty="0"/>
            </a:br>
            <a:r>
              <a:rPr lang="de-DE" sz="2000" dirty="0"/>
              <a:t>mit Nummern</a:t>
            </a:r>
          </a:p>
        </p:txBody>
      </p:sp>
      <p:sp>
        <p:nvSpPr>
          <p:cNvPr id="3" name="Interaktive Schaltfläche: Hilfe 2">
            <a:hlinkClick r:id="rId4" action="ppaction://hlinksldjump" highlightClick="1"/>
          </p:cNvPr>
          <p:cNvSpPr/>
          <p:nvPr/>
        </p:nvSpPr>
        <p:spPr bwMode="auto">
          <a:xfrm>
            <a:off x="3401400" y="1685990"/>
            <a:ext cx="313863" cy="255453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4" name="Interaktive Schaltfläche: Anpassen 3">
            <a:hlinkClick r:id="rId5" action="ppaction://hlinksldjump" highlightClick="1"/>
          </p:cNvPr>
          <p:cNvSpPr/>
          <p:nvPr/>
        </p:nvSpPr>
        <p:spPr bwMode="auto">
          <a:xfrm>
            <a:off x="4293487" y="1512814"/>
            <a:ext cx="277367" cy="255453"/>
          </a:xfrm>
          <a:prstGeom prst="actionButtonBlank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8" name="Interaktive Schaltfläche: Anpassen 7">
            <a:hlinkClick r:id="rId6" action="ppaction://hlinksldjump" highlightClick="1"/>
          </p:cNvPr>
          <p:cNvSpPr/>
          <p:nvPr/>
        </p:nvSpPr>
        <p:spPr bwMode="auto">
          <a:xfrm>
            <a:off x="3876229" y="1242829"/>
            <a:ext cx="277367" cy="255453"/>
          </a:xfrm>
          <a:prstGeom prst="actionButtonBlank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11" name="Interaktive Schaltfläche: Anpassen 10">
            <a:hlinkClick r:id="rId7" action="ppaction://hlinksldjump" highlightClick="1"/>
          </p:cNvPr>
          <p:cNvSpPr/>
          <p:nvPr/>
        </p:nvSpPr>
        <p:spPr bwMode="auto">
          <a:xfrm>
            <a:off x="5122180" y="1393324"/>
            <a:ext cx="277367" cy="255453"/>
          </a:xfrm>
          <a:prstGeom prst="actionButtonBlank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12" name="Interaktive Schaltfläche: Anpassen 11">
            <a:hlinkClick r:id="rId8" action="ppaction://hlinksldjump" highlightClick="1"/>
          </p:cNvPr>
          <p:cNvSpPr/>
          <p:nvPr/>
        </p:nvSpPr>
        <p:spPr bwMode="auto">
          <a:xfrm>
            <a:off x="5314397" y="638074"/>
            <a:ext cx="277367" cy="255453"/>
          </a:xfrm>
          <a:prstGeom prst="actionButtonBlank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13" name="Interaktive Schaltfläche: Anpassen 12">
            <a:hlinkClick r:id="rId9" action="ppaction://hlinksldjump" highlightClick="1"/>
          </p:cNvPr>
          <p:cNvSpPr/>
          <p:nvPr/>
        </p:nvSpPr>
        <p:spPr bwMode="auto">
          <a:xfrm>
            <a:off x="6064040" y="1221297"/>
            <a:ext cx="277367" cy="255453"/>
          </a:xfrm>
          <a:prstGeom prst="actionButtonBlank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14" name="Interaktive Schaltfläche: Anpassen 13">
            <a:hlinkClick r:id="rId10" action="ppaction://hlinksldjump" highlightClick="1"/>
          </p:cNvPr>
          <p:cNvSpPr/>
          <p:nvPr/>
        </p:nvSpPr>
        <p:spPr bwMode="auto">
          <a:xfrm>
            <a:off x="6559975" y="502651"/>
            <a:ext cx="277367" cy="255453"/>
          </a:xfrm>
          <a:prstGeom prst="actionButtonBlank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16" name="Interaktive Schaltfläche: Anpassen 15">
            <a:hlinkClick r:id="rId11" action="ppaction://hlinksldjump" highlightClick="1"/>
          </p:cNvPr>
          <p:cNvSpPr/>
          <p:nvPr/>
        </p:nvSpPr>
        <p:spPr bwMode="auto">
          <a:xfrm>
            <a:off x="6682710" y="1509620"/>
            <a:ext cx="277367" cy="255453"/>
          </a:xfrm>
          <a:prstGeom prst="actionButtonBlank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17" name="Interaktive Schaltfläche: Anpassen 16">
            <a:hlinkClick r:id="rId12" action="ppaction://hlinksldjump" highlightClick="1"/>
          </p:cNvPr>
          <p:cNvSpPr/>
          <p:nvPr/>
        </p:nvSpPr>
        <p:spPr bwMode="auto">
          <a:xfrm>
            <a:off x="8159489" y="630377"/>
            <a:ext cx="277367" cy="255453"/>
          </a:xfrm>
          <a:prstGeom prst="actionButtonBlank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15" name="Interaktive Schaltfläche: Anpassen 14">
            <a:hlinkClick r:id="rId13" action="ppaction://hlinksldjump" highlightClick="1"/>
          </p:cNvPr>
          <p:cNvSpPr/>
          <p:nvPr/>
        </p:nvSpPr>
        <p:spPr bwMode="auto">
          <a:xfrm>
            <a:off x="6113759" y="1872627"/>
            <a:ext cx="277367" cy="255453"/>
          </a:xfrm>
          <a:prstGeom prst="actionButtonBlank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18" name="Interaktive Schaltfläche: Anpassen 17">
            <a:hlinkClick r:id="rId14" action="ppaction://hlinksldjump" highlightClick="1"/>
          </p:cNvPr>
          <p:cNvSpPr/>
          <p:nvPr/>
        </p:nvSpPr>
        <p:spPr bwMode="auto">
          <a:xfrm>
            <a:off x="8215239" y="1900086"/>
            <a:ext cx="277367" cy="255453"/>
          </a:xfrm>
          <a:prstGeom prst="actionButtonBlank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20" name="Interaktive Schaltfläche: Hilfe 19">
            <a:hlinkClick r:id="rId15" action="ppaction://hlinksldjump" highlightClick="1"/>
          </p:cNvPr>
          <p:cNvSpPr/>
          <p:nvPr/>
        </p:nvSpPr>
        <p:spPr bwMode="auto">
          <a:xfrm>
            <a:off x="4190568" y="2456227"/>
            <a:ext cx="313863" cy="255453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21" name="Interaktive Schaltfläche: Hilfe 20">
            <a:hlinkClick r:id="rId16" action="ppaction://hlinksldjump" highlightClick="1"/>
          </p:cNvPr>
          <p:cNvSpPr/>
          <p:nvPr/>
        </p:nvSpPr>
        <p:spPr bwMode="auto">
          <a:xfrm>
            <a:off x="2951065" y="2999924"/>
            <a:ext cx="313863" cy="255453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23" name="Interaktive Schaltfläche: Hilfe 22">
            <a:hlinkClick r:id="rId17" action="ppaction://hlinksldjump" highlightClick="1"/>
          </p:cNvPr>
          <p:cNvSpPr/>
          <p:nvPr/>
        </p:nvSpPr>
        <p:spPr bwMode="auto">
          <a:xfrm>
            <a:off x="3604891" y="2986194"/>
            <a:ext cx="313863" cy="255453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24" name="Interaktive Schaltfläche: Hilfe 23">
            <a:hlinkClick r:id="rId18" action="ppaction://hlinksldjump" highlightClick="1"/>
          </p:cNvPr>
          <p:cNvSpPr/>
          <p:nvPr/>
        </p:nvSpPr>
        <p:spPr bwMode="auto">
          <a:xfrm>
            <a:off x="4733293" y="2612697"/>
            <a:ext cx="313863" cy="255453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30" name="Interaktive Schaltfläche: Hilfe 29">
            <a:hlinkClick r:id="rId19" action="ppaction://hlinksldjump" highlightClick="1"/>
          </p:cNvPr>
          <p:cNvSpPr/>
          <p:nvPr/>
        </p:nvSpPr>
        <p:spPr bwMode="auto">
          <a:xfrm>
            <a:off x="4112829" y="3796988"/>
            <a:ext cx="313863" cy="255453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31" name="Interaktive Schaltfläche: Hilfe 30">
            <a:hlinkClick r:id="rId20" action="ppaction://hlinksldjump" highlightClick="1"/>
          </p:cNvPr>
          <p:cNvSpPr/>
          <p:nvPr/>
        </p:nvSpPr>
        <p:spPr bwMode="auto">
          <a:xfrm>
            <a:off x="4492427" y="5233988"/>
            <a:ext cx="313863" cy="255453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32" name="Interaktive Schaltfläche: Hilfe 31">
            <a:hlinkClick r:id="rId21" action="ppaction://hlinksldjump" highlightClick="1"/>
          </p:cNvPr>
          <p:cNvSpPr/>
          <p:nvPr/>
        </p:nvSpPr>
        <p:spPr bwMode="auto">
          <a:xfrm>
            <a:off x="3157429" y="4026533"/>
            <a:ext cx="313863" cy="255453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34" name="Interaktive Schaltfläche: Hilfe 33">
            <a:hlinkClick r:id="rId22" action="ppaction://hlinksldjump" highlightClick="1"/>
          </p:cNvPr>
          <p:cNvSpPr/>
          <p:nvPr/>
        </p:nvSpPr>
        <p:spPr bwMode="auto">
          <a:xfrm>
            <a:off x="4936105" y="4264337"/>
            <a:ext cx="313863" cy="255453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45" name="Interaktive Schaltfläche: Hilfe 44">
            <a:hlinkClick r:id="rId23" action="ppaction://hlinksldjump" highlightClick="1"/>
          </p:cNvPr>
          <p:cNvSpPr/>
          <p:nvPr/>
        </p:nvSpPr>
        <p:spPr bwMode="auto">
          <a:xfrm>
            <a:off x="3514384" y="5218594"/>
            <a:ext cx="313863" cy="255453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47" name="Interaktive Schaltfläche: Hilfe 46">
            <a:hlinkClick r:id="rId24" action="ppaction://hlinksldjump" highlightClick="1"/>
          </p:cNvPr>
          <p:cNvSpPr/>
          <p:nvPr/>
        </p:nvSpPr>
        <p:spPr bwMode="auto">
          <a:xfrm>
            <a:off x="5303047" y="5293310"/>
            <a:ext cx="313863" cy="255453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36" name="Interaktive Schaltfläche: Hilfe 35">
            <a:hlinkClick r:id="rId25" action="ppaction://hlinksldjump" highlightClick="1"/>
          </p:cNvPr>
          <p:cNvSpPr/>
          <p:nvPr/>
        </p:nvSpPr>
        <p:spPr bwMode="auto">
          <a:xfrm>
            <a:off x="6751605" y="4910755"/>
            <a:ext cx="313863" cy="255453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39" name="Interaktive Schaltfläche: Hilfe 38">
            <a:hlinkClick r:id="rId26" action="ppaction://hlinksldjump" highlightClick="1"/>
          </p:cNvPr>
          <p:cNvSpPr/>
          <p:nvPr/>
        </p:nvSpPr>
        <p:spPr bwMode="auto">
          <a:xfrm>
            <a:off x="7645349" y="5650292"/>
            <a:ext cx="313863" cy="255453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40" name="Interaktive Schaltfläche: Hilfe 39">
            <a:hlinkClick r:id="rId27" action="ppaction://hlinksldjump" highlightClick="1"/>
          </p:cNvPr>
          <p:cNvSpPr/>
          <p:nvPr/>
        </p:nvSpPr>
        <p:spPr bwMode="auto">
          <a:xfrm>
            <a:off x="6597677" y="5379517"/>
            <a:ext cx="313863" cy="255453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41" name="Interaktive Schaltfläche: Hilfe 40">
            <a:hlinkClick r:id="rId28" action="ppaction://hlinksldjump" highlightClick="1"/>
          </p:cNvPr>
          <p:cNvSpPr/>
          <p:nvPr/>
        </p:nvSpPr>
        <p:spPr bwMode="auto">
          <a:xfrm>
            <a:off x="6284030" y="4329557"/>
            <a:ext cx="313863" cy="255453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46" name="Interaktive Schaltfläche: Hilfe 45">
            <a:hlinkClick r:id="rId29" action="ppaction://hlinksldjump" highlightClick="1"/>
          </p:cNvPr>
          <p:cNvSpPr/>
          <p:nvPr/>
        </p:nvSpPr>
        <p:spPr bwMode="auto">
          <a:xfrm>
            <a:off x="5695592" y="5627201"/>
            <a:ext cx="313863" cy="255453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42" name="Interaktive Schaltfläche: Hilfe 41">
            <a:hlinkClick r:id="rId30" action="ppaction://hlinksldjump" highlightClick="1"/>
          </p:cNvPr>
          <p:cNvSpPr/>
          <p:nvPr/>
        </p:nvSpPr>
        <p:spPr bwMode="auto">
          <a:xfrm>
            <a:off x="8184746" y="4216032"/>
            <a:ext cx="313863" cy="255453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43" name="Interaktive Schaltfläche: Hilfe 42">
            <a:hlinkClick r:id="rId31" action="ppaction://hlinksldjump" highlightClick="1"/>
          </p:cNvPr>
          <p:cNvSpPr/>
          <p:nvPr/>
        </p:nvSpPr>
        <p:spPr bwMode="auto">
          <a:xfrm>
            <a:off x="4017696" y="4340661"/>
            <a:ext cx="313863" cy="255453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29" name="Interaktive Schaltfläche: Hilfe 28">
            <a:hlinkClick r:id="rId32" action="ppaction://hlinksldjump" highlightClick="1"/>
          </p:cNvPr>
          <p:cNvSpPr/>
          <p:nvPr/>
        </p:nvSpPr>
        <p:spPr bwMode="auto">
          <a:xfrm>
            <a:off x="5314050" y="3646457"/>
            <a:ext cx="313863" cy="255453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22" name="Interaktive Schaltfläche: Hilfe 21">
            <a:hlinkClick r:id="rId33" action="ppaction://hlinksldjump" highlightClick="1"/>
          </p:cNvPr>
          <p:cNvSpPr/>
          <p:nvPr/>
        </p:nvSpPr>
        <p:spPr bwMode="auto">
          <a:xfrm>
            <a:off x="5709045" y="3246717"/>
            <a:ext cx="313863" cy="255453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25" name="Interaktive Schaltfläche: Hilfe 24">
            <a:hlinkClick r:id="rId34" action="ppaction://hlinksldjump" highlightClick="1"/>
          </p:cNvPr>
          <p:cNvSpPr/>
          <p:nvPr/>
        </p:nvSpPr>
        <p:spPr bwMode="auto">
          <a:xfrm>
            <a:off x="7154939" y="2461643"/>
            <a:ext cx="313863" cy="255453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26" name="Interaktive Schaltfläche: Hilfe 25">
            <a:hlinkClick r:id="rId35" action="ppaction://hlinksldjump" highlightClick="1"/>
          </p:cNvPr>
          <p:cNvSpPr/>
          <p:nvPr/>
        </p:nvSpPr>
        <p:spPr bwMode="auto">
          <a:xfrm>
            <a:off x="7988210" y="2465385"/>
            <a:ext cx="313863" cy="255453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27" name="Interaktive Schaltfläche: Hilfe 26">
            <a:hlinkClick r:id="rId36" action="ppaction://hlinksldjump" highlightClick="1"/>
          </p:cNvPr>
          <p:cNvSpPr/>
          <p:nvPr/>
        </p:nvSpPr>
        <p:spPr bwMode="auto">
          <a:xfrm>
            <a:off x="6523691" y="3440594"/>
            <a:ext cx="313863" cy="255453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28" name="Interaktive Schaltfläche: Hilfe 27">
            <a:hlinkClick r:id="rId37" action="ppaction://hlinksldjump" highlightClick="1"/>
          </p:cNvPr>
          <p:cNvSpPr/>
          <p:nvPr/>
        </p:nvSpPr>
        <p:spPr bwMode="auto">
          <a:xfrm>
            <a:off x="6028939" y="3539349"/>
            <a:ext cx="313863" cy="255453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37" name="Interaktive Schaltfläche: Hilfe 36">
            <a:hlinkClick r:id="rId38" action="ppaction://hlinksldjump" highlightClick="1"/>
          </p:cNvPr>
          <p:cNvSpPr/>
          <p:nvPr/>
        </p:nvSpPr>
        <p:spPr bwMode="auto">
          <a:xfrm>
            <a:off x="7985483" y="3671086"/>
            <a:ext cx="313863" cy="255453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44" name="Interaktive Schaltfläche: Hilfe 43">
            <a:hlinkClick r:id="rId39" action="ppaction://hlinksldjump" highlightClick="1"/>
          </p:cNvPr>
          <p:cNvSpPr/>
          <p:nvPr/>
        </p:nvSpPr>
        <p:spPr bwMode="auto">
          <a:xfrm>
            <a:off x="2918409" y="1008042"/>
            <a:ext cx="313863" cy="255453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0049927"/>
      </p:ext>
    </p:extLst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4" name="Bild 3" descr="BGW MEMO neg.NEU RZ-9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912" y="580307"/>
            <a:ext cx="5224464" cy="5532079"/>
          </a:xfrm>
          <a:prstGeom prst="rect">
            <a:avLst/>
          </a:prstGeom>
        </p:spPr>
      </p:pic>
      <p:sp>
        <p:nvSpPr>
          <p:cNvPr id="7" name="Interaktive Schaltfläche: Vorherige(r) oder Zurück 6">
            <a:hlinkClick r:id="rId4" action="ppaction://hlinksldjump" highlightClick="1"/>
          </p:cNvPr>
          <p:cNvSpPr/>
          <p:nvPr/>
        </p:nvSpPr>
        <p:spPr bwMode="auto">
          <a:xfrm>
            <a:off x="6759155" y="5416525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339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4" name="Bild 3" descr="BGW MEMO neg.NEU RZ-10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788" y="572113"/>
            <a:ext cx="5192713" cy="5474725"/>
          </a:xfrm>
          <a:prstGeom prst="rect">
            <a:avLst/>
          </a:prstGeom>
        </p:spPr>
      </p:pic>
      <p:sp>
        <p:nvSpPr>
          <p:cNvPr id="6" name="Interaktive Schaltfläche: Vorherige(r) oder Zurück 6">
            <a:hlinkClick r:id="rId4" action="ppaction://hlinksldjump" highlightClick="1"/>
          </p:cNvPr>
          <p:cNvSpPr/>
          <p:nvPr/>
        </p:nvSpPr>
        <p:spPr bwMode="auto">
          <a:xfrm>
            <a:off x="6749234" y="5346238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198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4" name="Bild 3" descr="BGW MEMO neg.NEU RZ-1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882" y="588500"/>
            <a:ext cx="5216525" cy="5515693"/>
          </a:xfrm>
          <a:prstGeom prst="rect">
            <a:avLst/>
          </a:prstGeom>
        </p:spPr>
      </p:pic>
      <p:sp>
        <p:nvSpPr>
          <p:cNvPr id="6" name="Interaktive Schaltfläche: Vorherige(r) oder Zurück 6">
            <a:hlinkClick r:id="rId4" action="ppaction://hlinksldjump" highlightClick="1"/>
          </p:cNvPr>
          <p:cNvSpPr/>
          <p:nvPr/>
        </p:nvSpPr>
        <p:spPr bwMode="auto">
          <a:xfrm>
            <a:off x="6763346" y="5398801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974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4" name="Bild 3" descr="BGW MEMO neg.NEU RZ-1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881" y="582150"/>
            <a:ext cx="5216526" cy="5523205"/>
          </a:xfrm>
          <a:prstGeom prst="rect">
            <a:avLst/>
          </a:prstGeom>
        </p:spPr>
      </p:pic>
      <p:sp>
        <p:nvSpPr>
          <p:cNvPr id="6" name="Interaktive Schaltfläche: Vorherige(r) oder Zurück 6">
            <a:hlinkClick r:id="rId4" action="ppaction://hlinksldjump" highlightClick="1"/>
          </p:cNvPr>
          <p:cNvSpPr/>
          <p:nvPr/>
        </p:nvSpPr>
        <p:spPr bwMode="auto">
          <a:xfrm>
            <a:off x="6758759" y="5377633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382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4" name="Bild 3" descr="BGW MEMO neg.NEU RZ-1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2" t="3806" r="3952"/>
          <a:stretch>
            <a:fillRect/>
          </a:stretch>
        </p:blipFill>
        <p:spPr>
          <a:xfrm>
            <a:off x="1911536" y="606323"/>
            <a:ext cx="5267139" cy="5489675"/>
          </a:xfrm>
          <a:prstGeom prst="rect">
            <a:avLst/>
          </a:prstGeom>
        </p:spPr>
      </p:pic>
      <p:sp>
        <p:nvSpPr>
          <p:cNvPr id="6" name="Interaktive Schaltfläche: Vorherige(r) oder Zurück 6">
            <a:hlinkClick r:id="rId4" action="ppaction://hlinksldjump" highlightClick="1"/>
          </p:cNvPr>
          <p:cNvSpPr/>
          <p:nvPr/>
        </p:nvSpPr>
        <p:spPr bwMode="auto">
          <a:xfrm>
            <a:off x="6772871" y="5384338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773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4" name="Bild 3" descr="BGW MEMO neg.NEU RZ-14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"/>
          <a:stretch>
            <a:fillRect/>
          </a:stretch>
        </p:blipFill>
        <p:spPr>
          <a:xfrm>
            <a:off x="1971121" y="589935"/>
            <a:ext cx="5192047" cy="5502536"/>
          </a:xfrm>
          <a:prstGeom prst="rect">
            <a:avLst/>
          </a:prstGeom>
        </p:spPr>
      </p:pic>
      <p:sp>
        <p:nvSpPr>
          <p:cNvPr id="7" name="Interaktive Schaltfläche: Vorherige(r) oder Zurück 6">
            <a:hlinkClick r:id="rId4" action="ppaction://hlinksldjump" highlightClick="1"/>
          </p:cNvPr>
          <p:cNvSpPr/>
          <p:nvPr/>
        </p:nvSpPr>
        <p:spPr bwMode="auto">
          <a:xfrm>
            <a:off x="6744647" y="5377282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251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4" name="Bild 3" descr="BGW MEMO neg.NEU RZ-15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" b="1"/>
          <a:stretch>
            <a:fillRect/>
          </a:stretch>
        </p:blipFill>
        <p:spPr>
          <a:xfrm>
            <a:off x="1984765" y="598128"/>
            <a:ext cx="5181147" cy="5506063"/>
          </a:xfrm>
          <a:prstGeom prst="rect">
            <a:avLst/>
          </a:prstGeom>
        </p:spPr>
      </p:pic>
      <p:sp>
        <p:nvSpPr>
          <p:cNvPr id="7" name="Interaktive Schaltfläche: Vorherige(r) oder Zurück 6">
            <a:hlinkClick r:id="rId4" action="ppaction://hlinksldjump" highlightClick="1"/>
          </p:cNvPr>
          <p:cNvSpPr/>
          <p:nvPr/>
        </p:nvSpPr>
        <p:spPr bwMode="auto">
          <a:xfrm>
            <a:off x="6755939" y="5377633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255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4" name="Bild 3" descr="BGW MEMO neg.NEU RZ-16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733" y="580307"/>
            <a:ext cx="5179986" cy="5523885"/>
          </a:xfrm>
          <a:prstGeom prst="rect">
            <a:avLst/>
          </a:prstGeom>
        </p:spPr>
      </p:pic>
      <p:sp>
        <p:nvSpPr>
          <p:cNvPr id="7" name="Interaktive Schaltfläche: Vorherige(r) oder Zurück 6">
            <a:hlinkClick r:id="rId4" action="ppaction://hlinksldjump" highlightClick="1"/>
          </p:cNvPr>
          <p:cNvSpPr/>
          <p:nvPr/>
        </p:nvSpPr>
        <p:spPr bwMode="auto">
          <a:xfrm>
            <a:off x="6765815" y="5398801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295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4" name="Bild 3" descr="BGW MEMO neg.NEU RZ-17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247" y="563920"/>
            <a:ext cx="5173795" cy="5540272"/>
          </a:xfrm>
          <a:prstGeom prst="rect">
            <a:avLst/>
          </a:prstGeom>
        </p:spPr>
      </p:pic>
      <p:sp>
        <p:nvSpPr>
          <p:cNvPr id="7" name="Interaktive Schaltfläche: Vorherige(r) oder Zurück 6">
            <a:hlinkClick r:id="rId4" action="ppaction://hlinksldjump" highlightClick="1"/>
          </p:cNvPr>
          <p:cNvSpPr/>
          <p:nvPr/>
        </p:nvSpPr>
        <p:spPr bwMode="auto">
          <a:xfrm>
            <a:off x="6755939" y="5405857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87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4" name="Bild 3" descr="BGW MEMO neg.NEU RZ-18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44" y="594851"/>
            <a:ext cx="5184000" cy="5506655"/>
          </a:xfrm>
          <a:prstGeom prst="rect">
            <a:avLst/>
          </a:prstGeom>
        </p:spPr>
      </p:pic>
      <p:sp>
        <p:nvSpPr>
          <p:cNvPr id="7" name="Interaktive Schaltfläche: Vorherige(r) oder Zurück 6">
            <a:hlinkClick r:id="rId4" action="ppaction://hlinksldjump" highlightClick="1"/>
          </p:cNvPr>
          <p:cNvSpPr/>
          <p:nvPr/>
        </p:nvSpPr>
        <p:spPr bwMode="auto">
          <a:xfrm>
            <a:off x="6751352" y="5410795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588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6" name="Bild 5" descr="BGW MEMO neg.NEU RZ-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"/>
          <a:stretch>
            <a:fillRect/>
          </a:stretch>
        </p:blipFill>
        <p:spPr>
          <a:xfrm>
            <a:off x="1947790" y="598130"/>
            <a:ext cx="5220000" cy="5518967"/>
          </a:xfrm>
          <a:prstGeom prst="rect">
            <a:avLst/>
          </a:prstGeom>
        </p:spPr>
      </p:pic>
      <p:sp>
        <p:nvSpPr>
          <p:cNvPr id="7" name="Interaktive Schaltfläche: Vorherige(r) oder Zurück 6">
            <a:hlinkClick r:id="rId4" action="ppaction://hlinksldjump" highlightClick="1"/>
          </p:cNvPr>
          <p:cNvSpPr/>
          <p:nvPr/>
        </p:nvSpPr>
        <p:spPr bwMode="auto">
          <a:xfrm>
            <a:off x="6757675" y="5424130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189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4" name="Bild 3" descr="BGW MEMO neg.NEU RZ-19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554" y="578463"/>
            <a:ext cx="5201956" cy="5525729"/>
          </a:xfrm>
          <a:prstGeom prst="rect">
            <a:avLst/>
          </a:prstGeom>
        </p:spPr>
      </p:pic>
      <p:sp>
        <p:nvSpPr>
          <p:cNvPr id="7" name="Interaktive Schaltfläche: Vorherige(r) oder Zurück 6">
            <a:hlinkClick r:id="rId4" action="ppaction://hlinksldjump" highlightClick="1"/>
          </p:cNvPr>
          <p:cNvSpPr/>
          <p:nvPr/>
        </p:nvSpPr>
        <p:spPr bwMode="auto">
          <a:xfrm>
            <a:off x="6768284" y="5420320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13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4" name="Bild 3" descr="BGW MEMO neg.NEU RZ-20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"/>
          <a:stretch>
            <a:fillRect/>
          </a:stretch>
        </p:blipFill>
        <p:spPr>
          <a:xfrm>
            <a:off x="1982554" y="614363"/>
            <a:ext cx="5201957" cy="5481636"/>
          </a:xfrm>
          <a:prstGeom prst="rect">
            <a:avLst/>
          </a:prstGeom>
        </p:spPr>
      </p:pic>
      <p:sp>
        <p:nvSpPr>
          <p:cNvPr id="7" name="Interaktive Schaltfläche: Vorherige(r) oder Zurück 6">
            <a:hlinkClick r:id="rId4" action="ppaction://hlinksldjump" highlightClick="1"/>
          </p:cNvPr>
          <p:cNvSpPr/>
          <p:nvPr/>
        </p:nvSpPr>
        <p:spPr bwMode="auto">
          <a:xfrm>
            <a:off x="6765815" y="5394214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318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4" name="Bild 3" descr="BGW MEMO neg.NEU RZ-2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"/>
          <a:stretch>
            <a:fillRect/>
          </a:stretch>
        </p:blipFill>
        <p:spPr>
          <a:xfrm>
            <a:off x="1983813" y="614362"/>
            <a:ext cx="5184000" cy="5469529"/>
          </a:xfrm>
          <a:prstGeom prst="rect">
            <a:avLst/>
          </a:prstGeom>
        </p:spPr>
      </p:pic>
      <p:sp>
        <p:nvSpPr>
          <p:cNvPr id="7" name="Interaktive Schaltfläche: Vorherige(r) oder Zurück 6">
            <a:hlinkClick r:id="rId4" action="ppaction://hlinksldjump" highlightClick="1"/>
          </p:cNvPr>
          <p:cNvSpPr/>
          <p:nvPr/>
        </p:nvSpPr>
        <p:spPr bwMode="auto">
          <a:xfrm>
            <a:off x="6758759" y="5384338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133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4" name="Bild 3" descr="BGW MEMO neg.NEU RZ-2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72" y="580307"/>
            <a:ext cx="5166144" cy="5532079"/>
          </a:xfrm>
          <a:prstGeom prst="rect">
            <a:avLst/>
          </a:prstGeom>
        </p:spPr>
      </p:pic>
      <p:sp>
        <p:nvSpPr>
          <p:cNvPr id="7" name="Interaktive Schaltfläche: Vorherige(r) oder Zurück 6">
            <a:hlinkClick r:id="rId4" action="ppaction://hlinksldjump" highlightClick="1"/>
          </p:cNvPr>
          <p:cNvSpPr/>
          <p:nvPr/>
        </p:nvSpPr>
        <p:spPr bwMode="auto">
          <a:xfrm>
            <a:off x="6748883" y="5410795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952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4" name="Bild 3" descr="BGW MEMO neg.NEU RZ-2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381" y="570322"/>
            <a:ext cx="5204108" cy="5571203"/>
          </a:xfrm>
          <a:prstGeom prst="rect">
            <a:avLst/>
          </a:prstGeom>
        </p:spPr>
      </p:pic>
      <p:sp>
        <p:nvSpPr>
          <p:cNvPr id="7" name="Interaktive Schaltfläche: Vorherige(r) oder Zurück 6">
            <a:hlinkClick r:id="rId4" action="ppaction://hlinksldjump" highlightClick="1"/>
          </p:cNvPr>
          <p:cNvSpPr/>
          <p:nvPr/>
        </p:nvSpPr>
        <p:spPr bwMode="auto">
          <a:xfrm>
            <a:off x="6756290" y="5403358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532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4" name="Bild 3" descr="BGW MEMO neg.NEU RZ-24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" r="3779"/>
          <a:stretch>
            <a:fillRect/>
          </a:stretch>
        </p:blipFill>
        <p:spPr>
          <a:xfrm>
            <a:off x="1972587" y="614363"/>
            <a:ext cx="5220000" cy="5504341"/>
          </a:xfrm>
          <a:prstGeom prst="rect">
            <a:avLst/>
          </a:prstGeom>
        </p:spPr>
      </p:pic>
      <p:sp>
        <p:nvSpPr>
          <p:cNvPr id="7" name="Interaktive Schaltfläche: Vorherige(r) oder Zurück 6">
            <a:hlinkClick r:id="rId4" action="ppaction://hlinksldjump" highlightClick="1"/>
          </p:cNvPr>
          <p:cNvSpPr/>
          <p:nvPr/>
        </p:nvSpPr>
        <p:spPr bwMode="auto">
          <a:xfrm>
            <a:off x="6769427" y="5414056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806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4" name="Bild 3" descr="BGW MEMO neg.NEU RZ-25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"/>
          <a:stretch>
            <a:fillRect/>
          </a:stretch>
        </p:blipFill>
        <p:spPr>
          <a:xfrm>
            <a:off x="1975218" y="598129"/>
            <a:ext cx="5203457" cy="5508960"/>
          </a:xfrm>
          <a:prstGeom prst="rect">
            <a:avLst/>
          </a:prstGeom>
        </p:spPr>
      </p:pic>
      <p:sp>
        <p:nvSpPr>
          <p:cNvPr id="7" name="Interaktive Schaltfläche: Vorherige(r) oder Zurück 6">
            <a:hlinkClick r:id="rId4" action="ppaction://hlinksldjump" highlightClick="1"/>
          </p:cNvPr>
          <p:cNvSpPr/>
          <p:nvPr/>
        </p:nvSpPr>
        <p:spPr bwMode="auto">
          <a:xfrm>
            <a:off x="6758759" y="5370226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25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4" name="Bild 3" descr="BGW MEMO neg.NEU RZ-26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" b="1"/>
          <a:stretch>
            <a:fillRect/>
          </a:stretch>
        </p:blipFill>
        <p:spPr>
          <a:xfrm>
            <a:off x="1976570" y="598129"/>
            <a:ext cx="5181148" cy="5506063"/>
          </a:xfrm>
          <a:prstGeom prst="rect">
            <a:avLst/>
          </a:prstGeom>
        </p:spPr>
      </p:pic>
      <p:sp>
        <p:nvSpPr>
          <p:cNvPr id="7" name="Interaktive Schaltfläche: Vorherige(r) oder Zurück 6">
            <a:hlinkClick r:id="rId4" action="ppaction://hlinksldjump" highlightClick="1"/>
          </p:cNvPr>
          <p:cNvSpPr/>
          <p:nvPr/>
        </p:nvSpPr>
        <p:spPr bwMode="auto">
          <a:xfrm>
            <a:off x="6741827" y="5367757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102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4" name="Bild 3" descr="BGW MEMO neg.NEU RZ-27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366" y="580308"/>
            <a:ext cx="5184000" cy="5528166"/>
          </a:xfrm>
          <a:prstGeom prst="rect">
            <a:avLst/>
          </a:prstGeom>
        </p:spPr>
      </p:pic>
      <p:sp>
        <p:nvSpPr>
          <p:cNvPr id="8" name="Interaktive Schaltfläche: Vorherige(r) oder Zurück 6">
            <a:hlinkClick r:id="rId4" action="ppaction://hlinksldjump" highlightClick="1"/>
          </p:cNvPr>
          <p:cNvSpPr/>
          <p:nvPr/>
        </p:nvSpPr>
        <p:spPr bwMode="auto">
          <a:xfrm>
            <a:off x="6758759" y="5408326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878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4" name="Bild 3" descr="BGW MEMO neg.NEU RZ-28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"/>
          <a:stretch>
            <a:fillRect/>
          </a:stretch>
        </p:blipFill>
        <p:spPr>
          <a:xfrm>
            <a:off x="2004044" y="622709"/>
            <a:ext cx="5184000" cy="5461181"/>
          </a:xfrm>
          <a:prstGeom prst="rect">
            <a:avLst/>
          </a:prstGeom>
        </p:spPr>
      </p:pic>
      <p:sp>
        <p:nvSpPr>
          <p:cNvPr id="7" name="Interaktive Schaltfläche: Vorherige(r) oder Zurück 6">
            <a:hlinkClick r:id="rId4" action="ppaction://hlinksldjump" highlightClick="1"/>
          </p:cNvPr>
          <p:cNvSpPr/>
          <p:nvPr/>
        </p:nvSpPr>
        <p:spPr bwMode="auto">
          <a:xfrm>
            <a:off x="6772871" y="5384338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929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6" name="Bild 5" descr="BGW MEMO neg.NEU RZ-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"/>
          <a:stretch>
            <a:fillRect/>
          </a:stretch>
        </p:blipFill>
        <p:spPr>
          <a:xfrm>
            <a:off x="1947299" y="581741"/>
            <a:ext cx="5249402" cy="5563309"/>
          </a:xfrm>
          <a:prstGeom prst="rect">
            <a:avLst/>
          </a:prstGeom>
        </p:spPr>
      </p:pic>
      <p:sp>
        <p:nvSpPr>
          <p:cNvPr id="8" name="Interaktive Schaltfläche: Vorherige(r) oder Zurück 6">
            <a:hlinkClick r:id="rId4" action="ppaction://hlinksldjump" highlightClick="1"/>
          </p:cNvPr>
          <p:cNvSpPr/>
          <p:nvPr/>
        </p:nvSpPr>
        <p:spPr bwMode="auto">
          <a:xfrm>
            <a:off x="6801644" y="5462230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r>
              <a:rPr kumimoji="0" lang="de-DE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Arial"/>
                <a:cs typeface="Arial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825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4" name="Bild 3" descr="BGW MEMO neg.NEU RZ-29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247" y="580309"/>
            <a:ext cx="5173795" cy="5540272"/>
          </a:xfrm>
          <a:prstGeom prst="rect">
            <a:avLst/>
          </a:prstGeom>
        </p:spPr>
      </p:pic>
      <p:sp>
        <p:nvSpPr>
          <p:cNvPr id="6" name="Interaktive Schaltfläche: Vorherige(r) oder Zurück 6">
            <a:hlinkClick r:id="rId4" action="ppaction://hlinksldjump" highlightClick="1"/>
          </p:cNvPr>
          <p:cNvSpPr/>
          <p:nvPr/>
        </p:nvSpPr>
        <p:spPr bwMode="auto">
          <a:xfrm>
            <a:off x="6755939" y="5405857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511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4" name="Bild 3" descr="BGW MEMO neg.NEU RZ-30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151" y="596695"/>
            <a:ext cx="5179986" cy="5523886"/>
          </a:xfrm>
          <a:prstGeom prst="rect">
            <a:avLst/>
          </a:prstGeom>
        </p:spPr>
      </p:pic>
      <p:sp>
        <p:nvSpPr>
          <p:cNvPr id="7" name="Interaktive Schaltfläche: Vorherige(r) oder Zurück 6">
            <a:hlinkClick r:id="rId4" action="ppaction://hlinksldjump" highlightClick="1"/>
          </p:cNvPr>
          <p:cNvSpPr/>
          <p:nvPr/>
        </p:nvSpPr>
        <p:spPr bwMode="auto">
          <a:xfrm>
            <a:off x="6755939" y="5417851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599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4" name="Bild 3" descr="BGW MEMO neg.NEU RZ-3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286" y="588501"/>
            <a:ext cx="5158492" cy="5523885"/>
          </a:xfrm>
          <a:prstGeom prst="rect">
            <a:avLst/>
          </a:prstGeom>
        </p:spPr>
      </p:pic>
      <p:sp>
        <p:nvSpPr>
          <p:cNvPr id="7" name="Interaktive Schaltfläche: Vorherige(r) oder Zurück 6">
            <a:hlinkClick r:id="rId4" action="ppaction://hlinksldjump" highlightClick="1"/>
          </p:cNvPr>
          <p:cNvSpPr/>
          <p:nvPr/>
        </p:nvSpPr>
        <p:spPr bwMode="auto">
          <a:xfrm>
            <a:off x="6751352" y="5389276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95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4" name="Bild 3" descr="BGW MEMO neg.NEU RZ-3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"/>
          <a:stretch>
            <a:fillRect/>
          </a:stretch>
        </p:blipFill>
        <p:spPr>
          <a:xfrm>
            <a:off x="1969468" y="606322"/>
            <a:ext cx="5195352" cy="5489677"/>
          </a:xfrm>
          <a:prstGeom prst="rect">
            <a:avLst/>
          </a:prstGeom>
        </p:spPr>
      </p:pic>
      <p:sp>
        <p:nvSpPr>
          <p:cNvPr id="7" name="Interaktive Schaltfläche: Vorherige(r) oder Zurück 6">
            <a:hlinkClick r:id="rId4" action="ppaction://hlinksldjump" highlightClick="1"/>
          </p:cNvPr>
          <p:cNvSpPr/>
          <p:nvPr/>
        </p:nvSpPr>
        <p:spPr bwMode="auto">
          <a:xfrm>
            <a:off x="6758408" y="5391394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629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4" name="Bild 3" descr="BGW MEMO neg.NEU RZ-3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800" y="594851"/>
            <a:ext cx="5172689" cy="5517535"/>
          </a:xfrm>
          <a:prstGeom prst="rect">
            <a:avLst/>
          </a:prstGeom>
        </p:spPr>
      </p:pic>
      <p:sp>
        <p:nvSpPr>
          <p:cNvPr id="7" name="Interaktive Schaltfläche: Vorherige(r) oder Zurück 6">
            <a:hlinkClick r:id="rId4" action="ppaction://hlinksldjump" highlightClick="1"/>
          </p:cNvPr>
          <p:cNvSpPr/>
          <p:nvPr/>
        </p:nvSpPr>
        <p:spPr bwMode="auto">
          <a:xfrm>
            <a:off x="6755543" y="5424130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035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593632" y="598581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4" name="Bild 3" descr="BGW MEMO neg.NEU RZ-34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"/>
          <a:stretch>
            <a:fillRect/>
          </a:stretch>
        </p:blipFill>
        <p:spPr>
          <a:xfrm>
            <a:off x="1931118" y="622710"/>
            <a:ext cx="5234140" cy="5514255"/>
          </a:xfrm>
          <a:prstGeom prst="rect">
            <a:avLst/>
          </a:prstGeom>
        </p:spPr>
      </p:pic>
      <p:sp>
        <p:nvSpPr>
          <p:cNvPr id="7" name="Interaktive Schaltfläche: Vorherige(r) oder Zurück 6">
            <a:hlinkClick r:id="rId4" action="ppaction://hlinksldjump" highlightClick="1"/>
          </p:cNvPr>
          <p:cNvSpPr/>
          <p:nvPr/>
        </p:nvSpPr>
        <p:spPr bwMode="auto">
          <a:xfrm>
            <a:off x="6760877" y="5436322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591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4" name="Bild 3" descr="BGW MEMO neg.NEU RZ-35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992" y="588500"/>
            <a:ext cx="5172304" cy="5515693"/>
          </a:xfrm>
          <a:prstGeom prst="rect">
            <a:avLst/>
          </a:prstGeom>
        </p:spPr>
      </p:pic>
      <p:sp>
        <p:nvSpPr>
          <p:cNvPr id="7" name="Interaktive Schaltfläche: Vorherige(r) oder Zurück 6">
            <a:hlinkClick r:id="rId4" action="ppaction://hlinksldjump" highlightClick="1"/>
          </p:cNvPr>
          <p:cNvSpPr/>
          <p:nvPr/>
        </p:nvSpPr>
        <p:spPr bwMode="auto">
          <a:xfrm>
            <a:off x="6751352" y="5402413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005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6" name="Bild 5" descr="BGW MEMO neg.NEU RZ-36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4" t="4624" r="6636" b="3292"/>
          <a:stretch>
            <a:fillRect/>
          </a:stretch>
        </p:blipFill>
        <p:spPr>
          <a:xfrm>
            <a:off x="1987327" y="557161"/>
            <a:ext cx="5182028" cy="5600752"/>
          </a:xfrm>
          <a:prstGeom prst="rect">
            <a:avLst/>
          </a:prstGeom>
        </p:spPr>
      </p:pic>
      <p:sp>
        <p:nvSpPr>
          <p:cNvPr id="7" name="Interaktive Schaltfläche: Vorherige(r) oder Zurück 6">
            <a:hlinkClick r:id="rId4" action="ppaction://hlinksldjump" highlightClick="1"/>
          </p:cNvPr>
          <p:cNvSpPr/>
          <p:nvPr/>
        </p:nvSpPr>
        <p:spPr bwMode="auto">
          <a:xfrm>
            <a:off x="6741827" y="5390221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73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3" name="Bild 2" descr="BGW MEMO neg.NEU RZ-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"/>
          <a:stretch>
            <a:fillRect/>
          </a:stretch>
        </p:blipFill>
        <p:spPr>
          <a:xfrm>
            <a:off x="1952625" y="589935"/>
            <a:ext cx="5214639" cy="5541731"/>
          </a:xfrm>
          <a:prstGeom prst="rect">
            <a:avLst/>
          </a:prstGeom>
        </p:spPr>
      </p:pic>
      <p:sp>
        <p:nvSpPr>
          <p:cNvPr id="7" name="Interaktive Schaltfläche: Vorherige(r) oder Zurück 6">
            <a:hlinkClick r:id="rId4" action="ppaction://hlinksldjump" highlightClick="1"/>
          </p:cNvPr>
          <p:cNvSpPr/>
          <p:nvPr/>
        </p:nvSpPr>
        <p:spPr bwMode="auto">
          <a:xfrm>
            <a:off x="6753180" y="5388089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834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√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4" name="Bild 3" descr="BGW MEMO neg.NEU RZ-4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0"/>
          <a:stretch>
            <a:fillRect/>
          </a:stretch>
        </p:blipFill>
        <p:spPr>
          <a:xfrm>
            <a:off x="1788709" y="606323"/>
            <a:ext cx="5458543" cy="5508444"/>
          </a:xfrm>
          <a:prstGeom prst="rect">
            <a:avLst/>
          </a:prstGeom>
        </p:spPr>
      </p:pic>
      <p:sp>
        <p:nvSpPr>
          <p:cNvPr id="9" name="Interaktive Schaltfläche: Vorherige(r) oder Zurück 6">
            <a:hlinkClick r:id="rId4" action="ppaction://hlinksldjump" highlightClick="1"/>
          </p:cNvPr>
          <p:cNvSpPr/>
          <p:nvPr/>
        </p:nvSpPr>
        <p:spPr bwMode="auto">
          <a:xfrm>
            <a:off x="6837685" y="5409271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409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615481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4" name="Bild 3" descr="BGW MEMO neg.NEU RZ-5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943" y="622709"/>
            <a:ext cx="5218403" cy="5514257"/>
          </a:xfrm>
          <a:prstGeom prst="rect">
            <a:avLst/>
          </a:prstGeom>
        </p:spPr>
      </p:pic>
      <p:sp>
        <p:nvSpPr>
          <p:cNvPr id="8" name="Interaktive Schaltfläche: Vorherige(r) oder Zurück 6">
            <a:hlinkClick r:id="rId4" action="ppaction://hlinksldjump" highlightClick="1"/>
          </p:cNvPr>
          <p:cNvSpPr/>
          <p:nvPr/>
        </p:nvSpPr>
        <p:spPr bwMode="auto">
          <a:xfrm>
            <a:off x="6764533" y="5436322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599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4" name="Bild 3" descr="BGW MEMO neg.NEU RZ-6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"/>
          <a:stretch>
            <a:fillRect/>
          </a:stretch>
        </p:blipFill>
        <p:spPr>
          <a:xfrm>
            <a:off x="1983411" y="606323"/>
            <a:ext cx="5167466" cy="5499283"/>
          </a:xfrm>
          <a:prstGeom prst="rect">
            <a:avLst/>
          </a:prstGeom>
        </p:spPr>
      </p:pic>
      <p:sp>
        <p:nvSpPr>
          <p:cNvPr id="7" name="Interaktive Schaltfläche: Vorherige(r) oder Zurück 6">
            <a:hlinkClick r:id="rId4" action="ppaction://hlinksldjump" highlightClick="1"/>
          </p:cNvPr>
          <p:cNvSpPr/>
          <p:nvPr/>
        </p:nvSpPr>
        <p:spPr bwMode="auto">
          <a:xfrm>
            <a:off x="6743655" y="5395786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857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4" name="Bild 3" descr="BGW MEMO neg.NEU RZ-7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"/>
          <a:stretch>
            <a:fillRect/>
          </a:stretch>
        </p:blipFill>
        <p:spPr>
          <a:xfrm>
            <a:off x="1957942" y="598128"/>
            <a:ext cx="5218404" cy="5506065"/>
          </a:xfrm>
          <a:prstGeom prst="rect">
            <a:avLst/>
          </a:prstGeom>
        </p:spPr>
      </p:pic>
      <p:sp>
        <p:nvSpPr>
          <p:cNvPr id="8" name="Interaktive Schaltfläche: Vorherige(r) oder Zurück 6">
            <a:hlinkClick r:id="rId4" action="ppaction://hlinksldjump" highlightClick="1"/>
          </p:cNvPr>
          <p:cNvSpPr/>
          <p:nvPr/>
        </p:nvSpPr>
        <p:spPr bwMode="auto">
          <a:xfrm>
            <a:off x="6758514" y="5389917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424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4" name="Bild 3" descr="BGW MEMO neg.NEU RZ-8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7" b="1"/>
          <a:stretch>
            <a:fillRect/>
          </a:stretch>
        </p:blipFill>
        <p:spPr>
          <a:xfrm>
            <a:off x="1947364" y="606323"/>
            <a:ext cx="5239560" cy="5473290"/>
          </a:xfrm>
          <a:prstGeom prst="rect">
            <a:avLst/>
          </a:prstGeom>
        </p:spPr>
      </p:pic>
      <p:sp>
        <p:nvSpPr>
          <p:cNvPr id="7" name="Interaktive Schaltfläche: Vorherige(r) oder Zurück 6">
            <a:hlinkClick r:id="rId4" action="ppaction://hlinksldjump" highlightClick="1"/>
          </p:cNvPr>
          <p:cNvSpPr/>
          <p:nvPr/>
        </p:nvSpPr>
        <p:spPr bwMode="auto">
          <a:xfrm>
            <a:off x="6764533" y="5391745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229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3.9600.0"/>
  <p:tag name="AS_RELEASE_DATE" val="2017.08.21"/>
  <p:tag name="AS_TITLE" val="Aspose.Slides for .NET 4.0"/>
  <p:tag name="AS_VERSION" val="17.8"/>
  <p:tag name="ARTICULATE_SLIDE_COUNT" val="37"/>
  <p:tag name="ARTICULATE_DESIGN_ID_BGW_PPT_4ZU3" val="Y2QBsrsL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BGW_PPT_4zu3">
  <a:themeElements>
    <a:clrScheme name="BGW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FCB135"/>
      </a:accent1>
      <a:accent2>
        <a:srgbClr val="FED790"/>
      </a:accent2>
      <a:accent3>
        <a:srgbClr val="FFEDC7"/>
      </a:accent3>
      <a:accent4>
        <a:srgbClr val="000000"/>
      </a:accent4>
      <a:accent5>
        <a:srgbClr val="666666"/>
      </a:accent5>
      <a:accent6>
        <a:srgbClr val="C0C0C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1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>
            <a:schemeClr val="accent1"/>
          </a:buClr>
          <a:buSzTx/>
          <a:buFont typeface="Wingdings" charset="2"/>
          <a:buNone/>
          <a:tabLst/>
          <a:defRPr kumimoji="0" lang="de-DE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1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>
            <a:schemeClr val="accent1"/>
          </a:buClr>
          <a:buSzTx/>
          <a:buFont typeface="Wingdings" charset="2"/>
          <a:buNone/>
          <a:tabLst/>
          <a:defRPr kumimoji="0" lang="de-DE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BGW 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CB135"/>
        </a:accent1>
        <a:accent2>
          <a:srgbClr val="FED790"/>
        </a:accent2>
        <a:accent3>
          <a:srgbClr val="FFFFFF"/>
        </a:accent3>
        <a:accent4>
          <a:srgbClr val="000000"/>
        </a:accent4>
        <a:accent5>
          <a:srgbClr val="FDD5AE"/>
        </a:accent5>
        <a:accent6>
          <a:srgbClr val="E6C382"/>
        </a:accent6>
        <a:hlink>
          <a:srgbClr val="FFEDC7"/>
        </a:hlink>
        <a:folHlink>
          <a:srgbClr val="6666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BGW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FCB135"/>
      </a:accent1>
      <a:accent2>
        <a:srgbClr val="FED790"/>
      </a:accent2>
      <a:accent3>
        <a:srgbClr val="FFEDC7"/>
      </a:accent3>
      <a:accent4>
        <a:srgbClr val="000000"/>
      </a:accent4>
      <a:accent5>
        <a:srgbClr val="666666"/>
      </a:accent5>
      <a:accent6>
        <a:srgbClr val="C0C0C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BGW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FCB135"/>
      </a:accent1>
      <a:accent2>
        <a:srgbClr val="FED790"/>
      </a:accent2>
      <a:accent3>
        <a:srgbClr val="FFEDC7"/>
      </a:accent3>
      <a:accent4>
        <a:srgbClr val="000000"/>
      </a:accent4>
      <a:accent5>
        <a:srgbClr val="666666"/>
      </a:accent5>
      <a:accent6>
        <a:srgbClr val="C0C0C0"/>
      </a:accent6>
      <a:hlink>
        <a:srgbClr val="000000"/>
      </a:hlink>
      <a:folHlink>
        <a:srgbClr val="000000"/>
      </a:folHlink>
    </a:clrScheme>
    <a:fontScheme name="BEAG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BGW_PPT_4zu3.potx</Template>
  <TotalTime>0</TotalTime>
  <Words>6</Words>
  <Application>Microsoft Office PowerPoint</Application>
  <PresentationFormat>Bildschirmpräsentation (4:3)</PresentationFormat>
  <Paragraphs>3</Paragraphs>
  <Slides>37</Slides>
  <Notes>0</Notes>
  <HiddenSlides>36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40" baseType="lpstr">
      <vt:lpstr>Arial</vt:lpstr>
      <vt:lpstr>Wingdings</vt:lpstr>
      <vt:lpstr>BGW_PPT_4zu3</vt:lpstr>
      <vt:lpstr>Gefährdungen mit Nummern</vt:lpstr>
      <vt:lpstr>PowerPoint-Präsentation</vt:lpstr>
      <vt:lpstr>PowerPoint-Präsentation</vt:lpstr>
      <vt:lpstr>PowerPoint-Präsentation</vt:lpstr>
      <vt:lpstr>√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BGW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PowerPoint-Grundeinstellungen</dc:title>
  <dc:creator>Glüsing</dc:creator>
  <cp:lastModifiedBy>Brümmer-Schoon, Kolja</cp:lastModifiedBy>
  <cp:revision>238</cp:revision>
  <cp:lastPrinted>2016-03-03T13:51:34Z</cp:lastPrinted>
  <dcterms:created xsi:type="dcterms:W3CDTF">2012-05-18T12:36:42Z</dcterms:created>
  <dcterms:modified xsi:type="dcterms:W3CDTF">2024-05-13T10:31:02Z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NKTEK-FILE-ID">
    <vt:lpwstr>01AB-72D1-B229-9836</vt:lpwstr>
  </property>
  <property fmtid="{D5CDD505-2E9C-101B-9397-08002B2CF9AE}" pid="3" name="ArticulateGUID">
    <vt:lpwstr>64845D06-E24A-4BE8-8BB2-A341677A78AA</vt:lpwstr>
  </property>
  <property fmtid="{D5CDD505-2E9C-101B-9397-08002B2CF9AE}" pid="4" name="ArticulatePath">
    <vt:lpwstr>1.A Gefährdungen mit Nummern_Wimmelbild Werkstatt</vt:lpwstr>
  </property>
</Properties>
</file>