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9" r:id="rId2"/>
  </p:sldMasterIdLst>
  <p:notesMasterIdLst>
    <p:notesMasterId r:id="rId40"/>
  </p:notesMasterIdLst>
  <p:handoutMasterIdLst>
    <p:handoutMasterId r:id="rId41"/>
  </p:handoutMasterIdLst>
  <p:sldIdLst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</p:sldIdLst>
  <p:sldSz cx="9144000" cy="6858000" type="screen4x3"/>
  <p:notesSz cx="6858000" cy="9144000"/>
  <p:custDataLst>
    <p:tags r:id="rId42"/>
  </p:custDataLst>
  <p:defaultTextStyle>
    <a:defPPr>
      <a:defRPr lang="de-DE"/>
    </a:defPPr>
    <a:lvl1pPr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1pPr>
    <a:lvl2pPr marL="4572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2pPr>
    <a:lvl3pPr marL="9144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3pPr>
    <a:lvl4pPr marL="13716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4pPr>
    <a:lvl5pPr marL="18288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521415D9-36F7-43E2-AB2F-B90AF26B5E84}">
      <p14:sectionLst xmlns:p14="http://schemas.microsoft.com/office/powerpoint/2010/main">
        <p14:section name="Poster" id="{0181E505-AADC-43E4-914B-A3AEEE86EB62}">
          <p14:sldIdLst>
            <p14:sldId id="401"/>
          </p14:sldIdLst>
        </p14:section>
        <p14:section name="Bilder 1-36" id="{874B9CD0-1A16-4713-B30A-7974106E0284}">
          <p14:sldIdLst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50">
          <p15:clr>
            <a:srgbClr val="A4A3A4"/>
          </p15:clr>
        </p15:guide>
        <p15:guide id="2" orient="horz" pos="29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orient="horz" pos="146">
          <p15:clr>
            <a:srgbClr val="A4A3A4"/>
          </p15:clr>
        </p15:guide>
        <p15:guide id="5" orient="horz" pos="4072">
          <p15:clr>
            <a:srgbClr val="A4A3A4"/>
          </p15:clr>
        </p15:guide>
        <p15:guide id="6" orient="horz" pos="205">
          <p15:clr>
            <a:srgbClr val="A4A3A4"/>
          </p15:clr>
        </p15:guide>
        <p15:guide id="7" pos="2880">
          <p15:clr>
            <a:srgbClr val="A4A3A4"/>
          </p15:clr>
        </p15:guide>
        <p15:guide id="8">
          <p15:clr>
            <a:srgbClr val="A4A3A4"/>
          </p15:clr>
        </p15:guide>
        <p15:guide id="9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9CCFF"/>
    <a:srgbClr val="CCFF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0" autoAdjust="0"/>
    <p:restoredTop sz="98799" autoAdjust="0"/>
  </p:normalViewPr>
  <p:slideViewPr>
    <p:cSldViewPr snapToGrid="0" showGuides="1">
      <p:cViewPr varScale="1">
        <p:scale>
          <a:sx n="123" d="100"/>
          <a:sy n="123" d="100"/>
        </p:scale>
        <p:origin x="1242" y="96"/>
      </p:cViewPr>
      <p:guideLst>
        <p:guide orient="horz" pos="4050"/>
        <p:guide orient="horz" pos="29"/>
        <p:guide orient="horz" pos="2161"/>
        <p:guide orient="horz" pos="146"/>
        <p:guide orient="horz" pos="4072"/>
        <p:guide orient="horz" pos="205"/>
        <p:guide pos="2880"/>
        <p:guide/>
        <p:guide pos="384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35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fld id="{0EB1366C-5B4C-4A05-9A35-139A474023A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08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fld id="{C13D6B8A-D207-4F96-BF4D-CC613840FB23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09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tabLst>
        <a:tab pos="182563" algn="l"/>
      </a:tabLst>
      <a:defRPr sz="1200" kern="1200">
        <a:solidFill>
          <a:schemeClr val="tx1"/>
        </a:solidFill>
        <a:latin typeface="Arial"/>
        <a:ea typeface="Arial"/>
        <a:cs typeface="Arial"/>
      </a:defRPr>
    </a:lvl1pPr>
    <a:lvl2pPr marL="171450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2pPr>
    <a:lvl3pPr marL="354013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3pPr>
    <a:lvl4pPr marL="542925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4pPr>
    <a:lvl5pPr marL="720725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</p:spTree>
    <p:extLst>
      <p:ext uri="{BB962C8B-B14F-4D97-AF65-F5344CB8AC3E}">
        <p14:creationId xmlns:p14="http://schemas.microsoft.com/office/powerpoint/2010/main" val="17976871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80607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820062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463800" y="88900"/>
            <a:ext cx="184666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gray">
          <a:xfrm>
            <a:off x="539750" y="7938"/>
            <a:ext cx="83566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64800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9pPr>
          </a:lstStyle>
          <a:p>
            <a:pPr eaLnBrk="1" hangingPunct="1">
              <a:buClr>
                <a:srgbClr val="FCB135"/>
              </a:buClr>
            </a:pP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200239" y="6565225"/>
            <a:ext cx="2284186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/>
              <a:t>Quelle: Werner Pollak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4978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596900"/>
            <a:ext cx="7848600" cy="10382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7700" y="1682750"/>
            <a:ext cx="7848600" cy="361791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37829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</p:spTree>
    <p:extLst>
      <p:ext uri="{BB962C8B-B14F-4D97-AF65-F5344CB8AC3E}">
        <p14:creationId xmlns:p14="http://schemas.microsoft.com/office/powerpoint/2010/main" val="28766613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6260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198809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463800" y="88900"/>
            <a:ext cx="184666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gray">
          <a:xfrm>
            <a:off x="539750" y="7938"/>
            <a:ext cx="83566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64800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9pPr>
          </a:lstStyle>
          <a:p>
            <a:pPr algn="ctr" eaLnBrk="1" hangingPunct="1"/>
            <a:endParaRPr lang="en-US" sz="800"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8656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buClr>
                <a:srgbClr val="FCB135"/>
              </a:buCl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>
                <a:solidFill>
                  <a:srgbClr val="000000"/>
                </a:solidFill>
              </a:rPr>
              <a:t>www.bgw-online.de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3495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buClr>
                <a:srgbClr val="FCB135"/>
              </a:buCl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>
                <a:solidFill>
                  <a:srgbClr val="000000"/>
                </a:solidFill>
              </a:rPr>
              <a:t>www.bgw-online.de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596900"/>
            <a:ext cx="7848600" cy="10382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7700" y="1682750"/>
            <a:ext cx="7848600" cy="361791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Master-Untertitelformat bearbeiten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9371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buClr>
                <a:srgbClr val="FCB135"/>
              </a:buCl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>
                <a:solidFill>
                  <a:srgbClr val="000000"/>
                </a:solidFill>
              </a:rPr>
              <a:t>www.bgw-online.de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0451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47700" y="598488"/>
            <a:ext cx="78486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648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  <p:pic>
        <p:nvPicPr>
          <p:cNvPr id="1030" name="Picture 17" descr="PPT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4738" y="6169025"/>
            <a:ext cx="1079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 rot="5400000">
            <a:off x="6869957" y="3734990"/>
            <a:ext cx="4140547" cy="1440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>
              <a:lnSpc>
                <a:spcPct val="100000"/>
              </a:lnSpc>
              <a:buClrTx/>
              <a:buFontTx/>
              <a:buNone/>
            </a:pPr>
            <a:r>
              <a:rPr lang="de-DE" sz="600" dirty="0"/>
              <a:t> Wimmelbild Werkstatt – Seite </a:t>
            </a:r>
            <a:fld id="{04DECB84-4D4C-4155-9DEB-7B0B3C0D8B08}" type="slidenum">
              <a:rPr lang="de-DE" sz="600" smtClean="0"/>
              <a:t>‹Nr.›</a:t>
            </a:fld>
            <a:r>
              <a:rPr lang="de-DE" sz="600" dirty="0"/>
              <a:t> von 37</a:t>
            </a:r>
          </a:p>
        </p:txBody>
      </p:sp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6" r:id="rId3"/>
    <p:sldLayoutId id="2147483661" r:id="rId4"/>
    <p:sldLayoutId id="2147483672" r:id="rId5"/>
    <p:sldLayoutId id="2147483678" r:id="rId6"/>
  </p:sldLayoutIdLst>
  <p:transition/>
  <p:hf hdr="0" ft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/>
        <a:buChar char="l"/>
        <a:tabLst>
          <a:tab pos="266700" algn="l"/>
        </a:tabLst>
        <a:defRPr sz="2000" b="1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5pPr>
      <a:lvl6pPr marL="15335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9907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4479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9051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47700" y="598488"/>
            <a:ext cx="78486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buClr>
                <a:srgbClr val="FCB135"/>
              </a:buCl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648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>
                <a:solidFill>
                  <a:srgbClr val="000000"/>
                </a:solidFill>
              </a:rPr>
              <a:t>www.bgw-online.de</a:t>
            </a:r>
          </a:p>
        </p:txBody>
      </p:sp>
      <p:pic>
        <p:nvPicPr>
          <p:cNvPr id="1030" name="Picture 17" descr="PPT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4738" y="6169025"/>
            <a:ext cx="1079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 rot="5400000">
            <a:off x="6869957" y="3734990"/>
            <a:ext cx="4140547" cy="1440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de-DE" sz="600" dirty="0"/>
              <a:t>Wimmelbild Werkstatt</a:t>
            </a:r>
            <a:r>
              <a:rPr lang="de-DE" sz="600" dirty="0">
                <a:solidFill>
                  <a:srgbClr val="000000"/>
                </a:solidFill>
              </a:rPr>
              <a:t> – Seite </a:t>
            </a:r>
            <a:fld id="{04DECB84-4D4C-4155-9DEB-7B0B3C0D8B08}" type="slidenum">
              <a:rPr lang="de-DE" sz="600" smtClean="0">
                <a:solidFill>
                  <a:srgbClr val="000000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‹Nr.›</a:t>
            </a:fld>
            <a:r>
              <a:rPr lang="de-DE" sz="600" dirty="0">
                <a:solidFill>
                  <a:srgbClr val="000000"/>
                </a:solidFill>
              </a:rPr>
              <a:t> von 37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22691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ransition/>
  <p:hf hdr="0" ft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/>
        <a:buChar char="l"/>
        <a:tabLst>
          <a:tab pos="266700" algn="l"/>
        </a:tabLst>
        <a:defRPr sz="2000" b="1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5pPr>
      <a:lvl6pPr marL="15335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9907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4479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9051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34.xml"/><Relationship Id="rId26" Type="http://schemas.openxmlformats.org/officeDocument/2006/relationships/slide" Target="slide16.xml"/><Relationship Id="rId39" Type="http://schemas.openxmlformats.org/officeDocument/2006/relationships/slide" Target="slide25.xml"/><Relationship Id="rId3" Type="http://schemas.openxmlformats.org/officeDocument/2006/relationships/image" Target="../media/image3.emf"/><Relationship Id="rId21" Type="http://schemas.openxmlformats.org/officeDocument/2006/relationships/slide" Target="slide35.xml"/><Relationship Id="rId34" Type="http://schemas.openxmlformats.org/officeDocument/2006/relationships/slide" Target="slide22.xml"/><Relationship Id="rId7" Type="http://schemas.openxmlformats.org/officeDocument/2006/relationships/slide" Target="slide5.xml"/><Relationship Id="rId12" Type="http://schemas.openxmlformats.org/officeDocument/2006/relationships/slide" Target="slide9.xml"/><Relationship Id="rId17" Type="http://schemas.openxmlformats.org/officeDocument/2006/relationships/slide" Target="slide19.xml"/><Relationship Id="rId25" Type="http://schemas.openxmlformats.org/officeDocument/2006/relationships/slide" Target="slide15.xml"/><Relationship Id="rId33" Type="http://schemas.openxmlformats.org/officeDocument/2006/relationships/slide" Target="slide26.xml"/><Relationship Id="rId38" Type="http://schemas.openxmlformats.org/officeDocument/2006/relationships/slide" Target="slide31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14.xml"/><Relationship Id="rId20" Type="http://schemas.openxmlformats.org/officeDocument/2006/relationships/slide" Target="slide33.xml"/><Relationship Id="rId29" Type="http://schemas.openxmlformats.org/officeDocument/2006/relationships/slide" Target="slide27.xml"/><Relationship Id="rId1" Type="http://schemas.openxmlformats.org/officeDocument/2006/relationships/tags" Target="../tags/tag12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24" Type="http://schemas.openxmlformats.org/officeDocument/2006/relationships/slide" Target="slide20.xml"/><Relationship Id="rId32" Type="http://schemas.openxmlformats.org/officeDocument/2006/relationships/slide" Target="slide24.xml"/><Relationship Id="rId37" Type="http://schemas.openxmlformats.org/officeDocument/2006/relationships/slide" Target="slide30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23" Type="http://schemas.openxmlformats.org/officeDocument/2006/relationships/slide" Target="slide37.xml"/><Relationship Id="rId28" Type="http://schemas.openxmlformats.org/officeDocument/2006/relationships/slide" Target="slide18.xml"/><Relationship Id="rId36" Type="http://schemas.openxmlformats.org/officeDocument/2006/relationships/slide" Target="slide29.xml"/><Relationship Id="rId10" Type="http://schemas.openxmlformats.org/officeDocument/2006/relationships/slide" Target="slide8.xml"/><Relationship Id="rId19" Type="http://schemas.openxmlformats.org/officeDocument/2006/relationships/slide" Target="slide32.xml"/><Relationship Id="rId31" Type="http://schemas.openxmlformats.org/officeDocument/2006/relationships/slide" Target="slide23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3.xml"/><Relationship Id="rId22" Type="http://schemas.openxmlformats.org/officeDocument/2006/relationships/slide" Target="slide36.xml"/><Relationship Id="rId27" Type="http://schemas.openxmlformats.org/officeDocument/2006/relationships/slide" Target="slide17.xml"/><Relationship Id="rId30" Type="http://schemas.openxmlformats.org/officeDocument/2006/relationships/slide" Target="slide21.xml"/><Relationship Id="rId35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GW Werkst. Poster pos.NEU0RZ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6989" r="4858" b="28610"/>
          <a:stretch>
            <a:fillRect/>
          </a:stretch>
        </p:blipFill>
        <p:spPr>
          <a:xfrm>
            <a:off x="2876731" y="498032"/>
            <a:ext cx="5652000" cy="56435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464" y="407997"/>
            <a:ext cx="8170836" cy="1030287"/>
          </a:xfrm>
        </p:spPr>
        <p:txBody>
          <a:bodyPr>
            <a:noAutofit/>
          </a:bodyPr>
          <a:lstStyle/>
          <a:p>
            <a:r>
              <a:rPr lang="de-DE" sz="2500" dirty="0"/>
              <a:t>Maßnahmen </a:t>
            </a:r>
            <a:br>
              <a:rPr lang="de-DE" dirty="0"/>
            </a:br>
            <a:r>
              <a:rPr lang="de-DE" sz="2000" dirty="0"/>
              <a:t>ohne Nummerierung</a:t>
            </a:r>
            <a:br>
              <a:rPr lang="de-DE" sz="2000" dirty="0"/>
            </a:br>
            <a:br>
              <a:rPr lang="de-DE" sz="2200" dirty="0"/>
            </a:br>
            <a:endParaRPr lang="de-DE" sz="2200" dirty="0"/>
          </a:p>
        </p:txBody>
      </p:sp>
      <p:sp>
        <p:nvSpPr>
          <p:cNvPr id="4" name="Interaktive Schaltfläche: Hilfe 3">
            <a:hlinkClick r:id="rId4" action="ppaction://hlinksldjump" highlightClick="1"/>
          </p:cNvPr>
          <p:cNvSpPr/>
          <p:nvPr/>
        </p:nvSpPr>
        <p:spPr bwMode="auto">
          <a:xfrm>
            <a:off x="2942458" y="1388533"/>
            <a:ext cx="630475" cy="68638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5" name="Interaktive Schaltfläche: Hilfe 4">
            <a:hlinkClick r:id="rId5" action="ppaction://hlinksldjump" highlightClick="1"/>
          </p:cNvPr>
          <p:cNvSpPr/>
          <p:nvPr/>
        </p:nvSpPr>
        <p:spPr bwMode="auto">
          <a:xfrm>
            <a:off x="2921000" y="524933"/>
            <a:ext cx="652977" cy="77969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7" name="Interaktive Schaltfläche: Hilfe 6">
            <a:hlinkClick r:id="rId6" action="ppaction://hlinksldjump" highlightClick="1"/>
          </p:cNvPr>
          <p:cNvSpPr/>
          <p:nvPr/>
        </p:nvSpPr>
        <p:spPr bwMode="auto">
          <a:xfrm>
            <a:off x="3699933" y="1126067"/>
            <a:ext cx="574959" cy="809795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8" name="Interaktive Schaltfläche: Hilfe 7">
            <a:hlinkClick r:id="rId7" action="ppaction://hlinksldjump" highlightClick="1"/>
          </p:cNvPr>
          <p:cNvSpPr/>
          <p:nvPr/>
        </p:nvSpPr>
        <p:spPr bwMode="auto">
          <a:xfrm>
            <a:off x="4378988" y="516467"/>
            <a:ext cx="1124241" cy="80433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9" name="Interaktive Schaltfläche: Hilfe 8">
            <a:hlinkClick r:id="rId8" action="ppaction://hlinksldjump" highlightClick="1"/>
          </p:cNvPr>
          <p:cNvSpPr/>
          <p:nvPr/>
        </p:nvSpPr>
        <p:spPr bwMode="auto">
          <a:xfrm>
            <a:off x="4851400" y="1447800"/>
            <a:ext cx="685800" cy="609600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0" name="Interaktive Schaltfläche: Hilfe 9">
            <a:hlinkClick r:id="rId9" action="ppaction://hlinksldjump" highlightClick="1"/>
          </p:cNvPr>
          <p:cNvSpPr/>
          <p:nvPr/>
        </p:nvSpPr>
        <p:spPr bwMode="auto">
          <a:xfrm>
            <a:off x="5628145" y="548225"/>
            <a:ext cx="789588" cy="704842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1" name="Interaktive Schaltfläche: Hilfe 10">
            <a:hlinkClick r:id="rId10" action="ppaction://hlinksldjump" highlightClick="1"/>
          </p:cNvPr>
          <p:cNvSpPr/>
          <p:nvPr/>
        </p:nvSpPr>
        <p:spPr bwMode="auto">
          <a:xfrm>
            <a:off x="5732241" y="1283815"/>
            <a:ext cx="346988" cy="74946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3" name="Interaktive Schaltfläche: Hilfe 12">
            <a:hlinkClick r:id="rId11" action="ppaction://hlinksldjump" highlightClick="1"/>
          </p:cNvPr>
          <p:cNvSpPr/>
          <p:nvPr/>
        </p:nvSpPr>
        <p:spPr bwMode="auto">
          <a:xfrm>
            <a:off x="6259663" y="1473200"/>
            <a:ext cx="615269" cy="643361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2" name="Interaktive Schaltfläche: Hilfe 11">
            <a:hlinkClick r:id="rId12" action="ppaction://hlinksldjump" highlightClick="1"/>
          </p:cNvPr>
          <p:cNvSpPr/>
          <p:nvPr/>
        </p:nvSpPr>
        <p:spPr bwMode="auto">
          <a:xfrm>
            <a:off x="6510868" y="524932"/>
            <a:ext cx="668866" cy="719667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4" name="Interaktive Schaltfläche: Hilfe 13">
            <a:hlinkClick r:id="rId13" action="ppaction://hlinksldjump" highlightClick="1"/>
          </p:cNvPr>
          <p:cNvSpPr/>
          <p:nvPr/>
        </p:nvSpPr>
        <p:spPr bwMode="auto">
          <a:xfrm>
            <a:off x="6891867" y="1168400"/>
            <a:ext cx="592665" cy="863601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6" name="Interaktive Schaltfläche: Hilfe 15">
            <a:hlinkClick r:id="rId14" action="ppaction://hlinksldjump" highlightClick="1"/>
          </p:cNvPr>
          <p:cNvSpPr/>
          <p:nvPr/>
        </p:nvSpPr>
        <p:spPr bwMode="auto">
          <a:xfrm>
            <a:off x="7535333" y="1219200"/>
            <a:ext cx="558800" cy="846667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7" name="Interaktive Schaltfläche: Hilfe 16">
            <a:hlinkClick r:id="rId15" action="ppaction://hlinksldjump" highlightClick="1"/>
          </p:cNvPr>
          <p:cNvSpPr/>
          <p:nvPr/>
        </p:nvSpPr>
        <p:spPr bwMode="auto">
          <a:xfrm>
            <a:off x="7442200" y="541866"/>
            <a:ext cx="948267" cy="643467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8" name="Interaktive Schaltfläche: Hilfe 17">
            <a:hlinkClick r:id="rId16" action="ppaction://hlinksldjump" highlightClick="1"/>
          </p:cNvPr>
          <p:cNvSpPr/>
          <p:nvPr/>
        </p:nvSpPr>
        <p:spPr bwMode="auto">
          <a:xfrm>
            <a:off x="3369733" y="2319868"/>
            <a:ext cx="601134" cy="778932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4" name="Interaktive Schaltfläche: Hilfe 23">
            <a:hlinkClick r:id="rId17" action="ppaction://hlinksldjump" highlightClick="1"/>
          </p:cNvPr>
          <p:cNvSpPr/>
          <p:nvPr/>
        </p:nvSpPr>
        <p:spPr bwMode="auto">
          <a:xfrm>
            <a:off x="7315200" y="2243667"/>
            <a:ext cx="889000" cy="1016000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7" name="Interaktive Schaltfläche: Hilfe 26">
            <a:hlinkClick r:id="rId18" action="ppaction://hlinksldjump" highlightClick="1"/>
          </p:cNvPr>
          <p:cNvSpPr/>
          <p:nvPr/>
        </p:nvSpPr>
        <p:spPr bwMode="auto">
          <a:xfrm>
            <a:off x="4868332" y="5300132"/>
            <a:ext cx="685801" cy="80433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2" name="Interaktive Schaltfläche: Hilfe 31">
            <a:hlinkClick r:id="rId19" action="ppaction://hlinksldjump" highlightClick="1"/>
          </p:cNvPr>
          <p:cNvSpPr/>
          <p:nvPr/>
        </p:nvSpPr>
        <p:spPr bwMode="auto">
          <a:xfrm>
            <a:off x="2853268" y="4961466"/>
            <a:ext cx="711199" cy="95673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5" name="Interaktive Schaltfläche: Hilfe 34">
            <a:hlinkClick r:id="rId20" action="ppaction://hlinksldjump" highlightClick="1"/>
          </p:cNvPr>
          <p:cNvSpPr/>
          <p:nvPr/>
        </p:nvSpPr>
        <p:spPr bwMode="auto">
          <a:xfrm>
            <a:off x="3886199" y="5371041"/>
            <a:ext cx="846668" cy="80433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7" name="Interaktive Schaltfläche: Hilfe 36">
            <a:hlinkClick r:id="rId21" action="ppaction://hlinksldjump" highlightClick="1"/>
          </p:cNvPr>
          <p:cNvSpPr/>
          <p:nvPr/>
        </p:nvSpPr>
        <p:spPr bwMode="auto">
          <a:xfrm>
            <a:off x="5655734" y="5277379"/>
            <a:ext cx="668866" cy="82973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9" name="Interaktive Schaltfläche: Hilfe 38">
            <a:hlinkClick r:id="rId22" action="ppaction://hlinksldjump" highlightClick="1"/>
          </p:cNvPr>
          <p:cNvSpPr/>
          <p:nvPr/>
        </p:nvSpPr>
        <p:spPr bwMode="auto">
          <a:xfrm>
            <a:off x="6578601" y="5277379"/>
            <a:ext cx="880532" cy="82973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0" name="Interaktive Schaltfläche: Hilfe 39">
            <a:hlinkClick r:id="rId23" action="ppaction://hlinksldjump" highlightClick="1"/>
          </p:cNvPr>
          <p:cNvSpPr/>
          <p:nvPr/>
        </p:nvSpPr>
        <p:spPr bwMode="auto">
          <a:xfrm>
            <a:off x="7662334" y="5232400"/>
            <a:ext cx="787399" cy="87471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9" name="Interaktive Schaltfläche: Hilfe 18">
            <a:hlinkClick r:id="rId24" action="ppaction://hlinksldjump" highlightClick="1"/>
          </p:cNvPr>
          <p:cNvSpPr/>
          <p:nvPr/>
        </p:nvSpPr>
        <p:spPr bwMode="auto">
          <a:xfrm>
            <a:off x="2853267" y="2912533"/>
            <a:ext cx="694265" cy="95673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0" name="Interaktive Schaltfläche: Hilfe 19">
            <a:hlinkClick r:id="rId25" action="ppaction://hlinksldjump" highlightClick="1"/>
          </p:cNvPr>
          <p:cNvSpPr/>
          <p:nvPr/>
        </p:nvSpPr>
        <p:spPr bwMode="auto">
          <a:xfrm>
            <a:off x="4030133" y="2480734"/>
            <a:ext cx="804334" cy="778932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1" name="Interaktive Schaltfläche: Hilfe 20">
            <a:hlinkClick r:id="rId26" action="ppaction://hlinksldjump" highlightClick="1"/>
          </p:cNvPr>
          <p:cNvSpPr/>
          <p:nvPr/>
        </p:nvSpPr>
        <p:spPr bwMode="auto">
          <a:xfrm>
            <a:off x="4859865" y="2286000"/>
            <a:ext cx="660401" cy="965200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2" name="Interaktive Schaltfläche: Hilfe 21">
            <a:hlinkClick r:id="rId27" action="ppaction://hlinksldjump" highlightClick="1"/>
          </p:cNvPr>
          <p:cNvSpPr/>
          <p:nvPr/>
        </p:nvSpPr>
        <p:spPr bwMode="auto">
          <a:xfrm>
            <a:off x="5486400" y="2661181"/>
            <a:ext cx="711200" cy="778932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3" name="Interaktive Schaltfläche: Hilfe 22">
            <a:hlinkClick r:id="rId28" action="ppaction://hlinksldjump" highlightClick="1"/>
          </p:cNvPr>
          <p:cNvSpPr/>
          <p:nvPr/>
        </p:nvSpPr>
        <p:spPr bwMode="auto">
          <a:xfrm>
            <a:off x="6231465" y="2556933"/>
            <a:ext cx="1092201" cy="78739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5" name="Interaktive Schaltfläche: Hilfe 24">
            <a:hlinkClick r:id="rId29" action="ppaction://hlinksldjump" highlightClick="1"/>
          </p:cNvPr>
          <p:cNvSpPr/>
          <p:nvPr/>
        </p:nvSpPr>
        <p:spPr bwMode="auto">
          <a:xfrm>
            <a:off x="3818465" y="4385733"/>
            <a:ext cx="990601" cy="86359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6" name="Interaktive Schaltfläche: Hilfe 25">
            <a:hlinkClick r:id="rId30" action="ppaction://hlinksldjump" highlightClick="1"/>
          </p:cNvPr>
          <p:cNvSpPr/>
          <p:nvPr/>
        </p:nvSpPr>
        <p:spPr bwMode="auto">
          <a:xfrm>
            <a:off x="3708399" y="3361267"/>
            <a:ext cx="685801" cy="86359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8" name="Interaktive Schaltfläche: Hilfe 27">
            <a:hlinkClick r:id="rId31" action="ppaction://hlinksldjump" highlightClick="1"/>
          </p:cNvPr>
          <p:cNvSpPr/>
          <p:nvPr/>
        </p:nvSpPr>
        <p:spPr bwMode="auto">
          <a:xfrm>
            <a:off x="5884334" y="3440113"/>
            <a:ext cx="855133" cy="73395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9" name="Interaktive Schaltfläche: Hilfe 28">
            <a:hlinkClick r:id="rId32" action="ppaction://hlinksldjump" highlightClick="1"/>
          </p:cNvPr>
          <p:cNvSpPr/>
          <p:nvPr/>
        </p:nvSpPr>
        <p:spPr bwMode="auto">
          <a:xfrm>
            <a:off x="6807200" y="3259667"/>
            <a:ext cx="685800" cy="88053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0" name="Interaktive Schaltfläche: Hilfe 29">
            <a:hlinkClick r:id="rId33" action="ppaction://hlinksldjump" highlightClick="1"/>
          </p:cNvPr>
          <p:cNvSpPr/>
          <p:nvPr/>
        </p:nvSpPr>
        <p:spPr bwMode="auto">
          <a:xfrm>
            <a:off x="2904067" y="3826934"/>
            <a:ext cx="618067" cy="86359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3" name="Interaktive Schaltfläche: Hilfe 32">
            <a:hlinkClick r:id="rId34" action="ppaction://hlinksldjump" highlightClick="1"/>
          </p:cNvPr>
          <p:cNvSpPr/>
          <p:nvPr/>
        </p:nvSpPr>
        <p:spPr bwMode="auto">
          <a:xfrm>
            <a:off x="4885267" y="3268133"/>
            <a:ext cx="618067" cy="86359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4" name="Interaktive Schaltfläche: Hilfe 33">
            <a:hlinkClick r:id="rId35" action="ppaction://hlinksldjump" highlightClick="1"/>
          </p:cNvPr>
          <p:cNvSpPr/>
          <p:nvPr/>
        </p:nvSpPr>
        <p:spPr bwMode="auto">
          <a:xfrm>
            <a:off x="4953000" y="4267200"/>
            <a:ext cx="761999" cy="95673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6" name="Interaktive Schaltfläche: Hilfe 35">
            <a:hlinkClick r:id="rId36" action="ppaction://hlinksldjump" highlightClick="1"/>
          </p:cNvPr>
          <p:cNvSpPr/>
          <p:nvPr/>
        </p:nvSpPr>
        <p:spPr bwMode="auto">
          <a:xfrm>
            <a:off x="5892801" y="4241797"/>
            <a:ext cx="668866" cy="82973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8" name="Interaktive Schaltfläche: Hilfe 37">
            <a:hlinkClick r:id="rId37" action="ppaction://hlinksldjump" highlightClick="1"/>
          </p:cNvPr>
          <p:cNvSpPr/>
          <p:nvPr/>
        </p:nvSpPr>
        <p:spPr bwMode="auto">
          <a:xfrm>
            <a:off x="6637867" y="4267200"/>
            <a:ext cx="948266" cy="94826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1" name="Interaktive Schaltfläche: Hilfe 40">
            <a:hlinkClick r:id="rId38" action="ppaction://hlinksldjump" highlightClick="1"/>
          </p:cNvPr>
          <p:cNvSpPr/>
          <p:nvPr/>
        </p:nvSpPr>
        <p:spPr bwMode="auto">
          <a:xfrm>
            <a:off x="7797800" y="4241800"/>
            <a:ext cx="719667" cy="87471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2" name="Interaktive Schaltfläche: Hilfe 41">
            <a:hlinkClick r:id="rId39" action="ppaction://hlinksldjump" highlightClick="1"/>
          </p:cNvPr>
          <p:cNvSpPr/>
          <p:nvPr/>
        </p:nvSpPr>
        <p:spPr bwMode="auto">
          <a:xfrm>
            <a:off x="7653867" y="3208866"/>
            <a:ext cx="846666" cy="1066801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958198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579744"/>
            <a:ext cx="5576888" cy="5553747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66268" y="5806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289326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1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583586"/>
            <a:ext cx="5576888" cy="5576888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957801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377845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1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68" y="573547"/>
            <a:ext cx="5579296" cy="5579805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949334" y="5806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502025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1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61" y="581741"/>
            <a:ext cx="5563419" cy="5563419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940867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844757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4" name="Bild 3" descr="BGW MEMO pos.NEU 0-RZ-1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"/>
          <a:stretch>
            <a:fillRect/>
          </a:stretch>
        </p:blipFill>
        <p:spPr>
          <a:xfrm>
            <a:off x="1772469" y="581739"/>
            <a:ext cx="5553620" cy="5580000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923933" y="5806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701326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1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7050" y="582288"/>
            <a:ext cx="5568950" cy="5562395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57801" y="5789404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63359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48" y="592240"/>
            <a:ext cx="5543552" cy="5543552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40867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749943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1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25" y="575283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49334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55547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1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43" y="567362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15466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141814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1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27" y="575283"/>
            <a:ext cx="5556847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49334" y="5806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48802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574844"/>
            <a:ext cx="5576888" cy="5580421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66268" y="5789404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957877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1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575283"/>
            <a:ext cx="5556847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49334" y="5806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61223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2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"/>
          <a:stretch>
            <a:fillRect/>
          </a:stretch>
        </p:blipFill>
        <p:spPr>
          <a:xfrm>
            <a:off x="1788583" y="583750"/>
            <a:ext cx="5580000" cy="556305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66268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452468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2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25" y="575283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49334" y="5806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649040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2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25" y="575010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66268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294536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781921" y="574240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2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83" y="575283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74735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429624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2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560"/>
          <a:stretch>
            <a:fillRect/>
          </a:stretch>
        </p:blipFill>
        <p:spPr>
          <a:xfrm>
            <a:off x="1786464" y="592667"/>
            <a:ext cx="5572984" cy="5548752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57801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103637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2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83" y="575283"/>
            <a:ext cx="5556847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40867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867652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2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75" y="583750"/>
            <a:ext cx="5567100" cy="556305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23933" y="5806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663111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2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75" y="583750"/>
            <a:ext cx="5567100" cy="556305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23933" y="5806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353439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2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r="-597"/>
          <a:stretch>
            <a:fillRect/>
          </a:stretch>
        </p:blipFill>
        <p:spPr>
          <a:xfrm>
            <a:off x="1794929" y="575283"/>
            <a:ext cx="5562599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06999" y="5806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274162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t="442" r="910"/>
          <a:stretch>
            <a:fillRect/>
          </a:stretch>
        </p:blipFill>
        <p:spPr>
          <a:xfrm>
            <a:off x="1803402" y="589932"/>
            <a:ext cx="5562600" cy="5556867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66268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824713"/>
      </p:ext>
    </p:extLst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2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25" y="566816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49334" y="5806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621424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3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25" y="583477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49334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401329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3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27" y="575009"/>
            <a:ext cx="5518625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15466" y="5806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523040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3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23" y="583750"/>
            <a:ext cx="5567004" cy="5571518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23933" y="5814805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781748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3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/>
          <a:stretch>
            <a:fillRect/>
          </a:stretch>
        </p:blipFill>
        <p:spPr>
          <a:xfrm>
            <a:off x="1845733" y="583749"/>
            <a:ext cx="5482392" cy="5579983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23933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580515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593632" y="598581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3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600137"/>
            <a:ext cx="5544000" cy="5563595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40867" y="5806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944500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3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/>
          <a:stretch>
            <a:fillRect/>
          </a:stretch>
        </p:blipFill>
        <p:spPr>
          <a:xfrm>
            <a:off x="1803399" y="583749"/>
            <a:ext cx="5529729" cy="5571517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925300" y="5789405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447393"/>
      </p:ext>
    </p:extLst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3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16" y="583749"/>
            <a:ext cx="5567100" cy="5554583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932400" y="5789405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261404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589661"/>
            <a:ext cx="5576888" cy="5553747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66268" y="58063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997783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8582" y="590482"/>
            <a:ext cx="5566185" cy="5556319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49334" y="5789404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916700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615481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82" y="608165"/>
            <a:ext cx="5580000" cy="5583085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49334" y="5823272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249702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5"/>
          <a:stretch>
            <a:fillRect/>
          </a:stretch>
        </p:blipFill>
        <p:spPr>
          <a:xfrm>
            <a:off x="1805517" y="581469"/>
            <a:ext cx="5552017" cy="5556864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57801" y="5789404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547326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35" y="581469"/>
            <a:ext cx="5580000" cy="5573798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40867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510347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  <p:pic>
        <p:nvPicPr>
          <p:cNvPr id="3" name="Bild 2" descr="BGW MEMO pos.NEU 0-RZ-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55" y="583584"/>
            <a:ext cx="5580000" cy="5580000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957801" y="5797871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FCB135"/>
              </a:buClr>
            </a:pPr>
            <a:endParaRPr lang="de-DE">
              <a:solidFill>
                <a:srgbClr val="000000"/>
              </a:solidFill>
              <a:ea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299430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8.21"/>
  <p:tag name="AS_TITLE" val="Aspose.Slides for .NET 4.0"/>
  <p:tag name="AS_VERSION" val="17.8"/>
  <p:tag name="ARTICULATE_SLIDE_COUNT" val="37"/>
  <p:tag name="ARTICULATE_DESIGN_ID_BGW_PPT_4ZU3" val="TWFxoKk0"/>
  <p:tag name="ARTICULATE_DESIGN_ID_1_BGW_PPT_4ZU3" val="e3wUx74M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GW_PPT_4zu3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GW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CB135"/>
        </a:accent1>
        <a:accent2>
          <a:srgbClr val="FED790"/>
        </a:accent2>
        <a:accent3>
          <a:srgbClr val="FFFFFF"/>
        </a:accent3>
        <a:accent4>
          <a:srgbClr val="000000"/>
        </a:accent4>
        <a:accent5>
          <a:srgbClr val="FDD5AE"/>
        </a:accent5>
        <a:accent6>
          <a:srgbClr val="E6C382"/>
        </a:accent6>
        <a:hlink>
          <a:srgbClr val="FFEDC7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GW_PPT_4zu3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GW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CB135"/>
        </a:accent1>
        <a:accent2>
          <a:srgbClr val="FED790"/>
        </a:accent2>
        <a:accent3>
          <a:srgbClr val="FFFFFF"/>
        </a:accent3>
        <a:accent4>
          <a:srgbClr val="000000"/>
        </a:accent4>
        <a:accent5>
          <a:srgbClr val="FDD5AE"/>
        </a:accent5>
        <a:accent6>
          <a:srgbClr val="E6C382"/>
        </a:accent6>
        <a:hlink>
          <a:srgbClr val="FFEDC7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BEAG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BGW_PPT_4zu3.potx</Template>
  <TotalTime>0</TotalTime>
  <Words>6</Words>
  <Application>Microsoft Office PowerPoint</Application>
  <PresentationFormat>Bildschirmpräsentation (4:3)</PresentationFormat>
  <Paragraphs>1</Paragraphs>
  <Slides>37</Slides>
  <Notes>0</Notes>
  <HiddenSlides>36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1" baseType="lpstr">
      <vt:lpstr>Arial</vt:lpstr>
      <vt:lpstr>Wingdings</vt:lpstr>
      <vt:lpstr>BGW_PPT_4zu3</vt:lpstr>
      <vt:lpstr>1_BGW_PPT_4zu3</vt:lpstr>
      <vt:lpstr>Maßnahmen  ohne Nummerierung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PowerPoint-Grundeinstellungen</dc:title>
  <dc:creator>BGW</dc:creator>
  <cp:lastModifiedBy>Brümmer-Schoon, Kolja</cp:lastModifiedBy>
  <cp:revision>259</cp:revision>
  <cp:lastPrinted>2016-03-03T13:51:34Z</cp:lastPrinted>
  <dcterms:created xsi:type="dcterms:W3CDTF">2012-05-18T12:36:42Z</dcterms:created>
  <dcterms:modified xsi:type="dcterms:W3CDTF">2024-06-21T15:11:34Z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012E-7762-D7EA-6154</vt:lpwstr>
  </property>
  <property fmtid="{D5CDD505-2E9C-101B-9397-08002B2CF9AE}" pid="3" name="ArticulateGUID">
    <vt:lpwstr>54191E9C-B0BB-40B3-B7E2-FEA7196070CA</vt:lpwstr>
  </property>
  <property fmtid="{D5CDD505-2E9C-101B-9397-08002B2CF9AE}" pid="4" name="ArticulatePath">
    <vt:lpwstr>2.B Schutzmaßnahmen ohne Nummern_Wimmelbild Werkstatt</vt:lpwstr>
  </property>
</Properties>
</file>