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87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</p:sldIdLst>
  <p:sldSz cx="9144000" cy="6858000" type="screen4x3"/>
  <p:notesSz cx="6858000" cy="9144000"/>
  <p:defaultTextStyle>
    <a:defPPr>
      <a:defRPr lang="de-DE"/>
    </a:defPPr>
    <a:lvl1pPr algn="ctr" rtl="0" fontAlgn="base">
      <a:lnSpc>
        <a:spcPct val="110000"/>
      </a:lnSpc>
      <a:spcBef>
        <a:spcPct val="0"/>
      </a:spcBef>
      <a:spcAft>
        <a:spcPct val="0"/>
      </a:spcAft>
      <a:buClr>
        <a:schemeClr val="accent1"/>
      </a:buClr>
      <a:buFont typeface="Wingdings" pitchFamily="2" charset="2"/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lnSpc>
        <a:spcPct val="110000"/>
      </a:lnSpc>
      <a:spcBef>
        <a:spcPct val="0"/>
      </a:spcBef>
      <a:spcAft>
        <a:spcPct val="0"/>
      </a:spcAft>
      <a:buClr>
        <a:schemeClr val="accent1"/>
      </a:buClr>
      <a:buFont typeface="Wingdings" pitchFamily="2" charset="2"/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lnSpc>
        <a:spcPct val="110000"/>
      </a:lnSpc>
      <a:spcBef>
        <a:spcPct val="0"/>
      </a:spcBef>
      <a:spcAft>
        <a:spcPct val="0"/>
      </a:spcAft>
      <a:buClr>
        <a:schemeClr val="accent1"/>
      </a:buClr>
      <a:buFont typeface="Wingdings" pitchFamily="2" charset="2"/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lnSpc>
        <a:spcPct val="110000"/>
      </a:lnSpc>
      <a:spcBef>
        <a:spcPct val="0"/>
      </a:spcBef>
      <a:spcAft>
        <a:spcPct val="0"/>
      </a:spcAft>
      <a:buClr>
        <a:schemeClr val="accent1"/>
      </a:buClr>
      <a:buFont typeface="Wingdings" pitchFamily="2" charset="2"/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lnSpc>
        <a:spcPct val="110000"/>
      </a:lnSpc>
      <a:spcBef>
        <a:spcPct val="0"/>
      </a:spcBef>
      <a:spcAft>
        <a:spcPct val="0"/>
      </a:spcAft>
      <a:buClr>
        <a:schemeClr val="accent1"/>
      </a:buClr>
      <a:buFont typeface="Wingdings" pitchFamily="2" charset="2"/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99" autoAdjust="0"/>
    <p:restoredTop sz="94652" autoAdjust="0"/>
  </p:normalViewPr>
  <p:slideViewPr>
    <p:cSldViewPr>
      <p:cViewPr>
        <p:scale>
          <a:sx n="80" d="100"/>
          <a:sy n="80" d="100"/>
        </p:scale>
        <p:origin x="-2700" y="-888"/>
      </p:cViewPr>
      <p:guideLst>
        <p:guide orient="horz" pos="1117"/>
        <p:guide orient="horz" pos="3702"/>
        <p:guide pos="2971"/>
        <p:guide pos="5602"/>
        <p:guide pos="5352"/>
        <p:guide pos="2789"/>
        <p:guide pos="4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defRPr sz="1200"/>
            </a:lvl1pPr>
          </a:lstStyle>
          <a:p>
            <a:fld id="{4AD215E0-177D-4FD7-97A4-9750EE59829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buClrTx/>
              <a:buFontTx/>
              <a:buNone/>
              <a:defRPr sz="1200"/>
            </a:lvl1pPr>
          </a:lstStyle>
          <a:p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defRPr sz="1200"/>
            </a:lvl1pPr>
          </a:lstStyle>
          <a:p>
            <a:fld id="{4EBF1F6D-6595-4BBD-9C38-33B9DA0F25B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0853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47700" y="596900"/>
            <a:ext cx="7848600" cy="1038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47700" y="1682750"/>
            <a:ext cx="7848600" cy="3617913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gray">
          <a:xfrm>
            <a:off x="0" y="0"/>
            <a:ext cx="2268538" cy="1889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589" name="Rectangle 13"/>
          <p:cNvSpPr>
            <a:spLocks noChangeArrowheads="1"/>
          </p:cNvSpPr>
          <p:nvPr userDrawn="1"/>
        </p:nvSpPr>
        <p:spPr bwMode="gray">
          <a:xfrm>
            <a:off x="2268538" y="0"/>
            <a:ext cx="6875462" cy="188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252000" anchor="ctr"/>
          <a:lstStyle/>
          <a:p>
            <a:pPr algn="r">
              <a:lnSpc>
                <a:spcPct val="100000"/>
              </a:lnSpc>
              <a:buClrTx/>
              <a:buFontTx/>
              <a:buNone/>
            </a:pPr>
            <a:r>
              <a:rPr lang="de-DE" sz="800"/>
              <a:t>www.bgw-online.de</a:t>
            </a:r>
          </a:p>
        </p:txBody>
      </p:sp>
      <p:pic>
        <p:nvPicPr>
          <p:cNvPr id="7" name="Picture 17" descr="PPT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424738" y="6169025"/>
            <a:ext cx="107950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5691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0" y="598488"/>
            <a:ext cx="7848600" cy="2901950"/>
          </a:xfrm>
        </p:spPr>
        <p:txBody>
          <a:bodyPr anchor="b" anchorCtr="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4754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47700" y="598488"/>
            <a:ext cx="7848600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47700" y="1684338"/>
            <a:ext cx="7848600" cy="419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41" name="Picture 17" descr="PPT_Log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424738" y="6169025"/>
            <a:ext cx="107950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 userDrawn="1"/>
        </p:nvSpPr>
        <p:spPr bwMode="gray">
          <a:xfrm>
            <a:off x="0" y="0"/>
            <a:ext cx="2268538" cy="1889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Rectangle 13"/>
          <p:cNvSpPr>
            <a:spLocks noChangeArrowheads="1"/>
          </p:cNvSpPr>
          <p:nvPr userDrawn="1"/>
        </p:nvSpPr>
        <p:spPr bwMode="gray">
          <a:xfrm>
            <a:off x="2268538" y="0"/>
            <a:ext cx="6875462" cy="1889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252000" anchor="ctr"/>
          <a:lstStyle/>
          <a:p>
            <a:pPr algn="r">
              <a:lnSpc>
                <a:spcPct val="100000"/>
              </a:lnSpc>
              <a:buClrTx/>
              <a:buFontTx/>
              <a:buNone/>
            </a:pPr>
            <a:r>
              <a:rPr lang="de-DE" sz="800"/>
              <a:t>www.bgw-online.de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11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fontAlgn="base">
        <a:lnSpc>
          <a:spcPct val="110000"/>
        </a:lnSpc>
        <a:spcBef>
          <a:spcPct val="0"/>
        </a:spcBef>
        <a:spcAft>
          <a:spcPct val="0"/>
        </a:spcAft>
        <a:tabLst>
          <a:tab pos="266700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69875" indent="-268288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pitchFamily="2" charset="2"/>
        <a:buChar char="l"/>
        <a:tabLst>
          <a:tab pos="266700" algn="l"/>
        </a:tabLst>
        <a:defRPr sz="2000" b="1">
          <a:solidFill>
            <a:schemeClr val="tx1"/>
          </a:solidFill>
          <a:latin typeface="+mn-lt"/>
          <a:cs typeface="+mn-cs"/>
        </a:defRPr>
      </a:lvl2pPr>
      <a:lvl3pPr marL="536575" indent="-265113" algn="l" rtl="0" fontAlgn="base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cs typeface="+mn-cs"/>
        </a:defRPr>
      </a:lvl3pPr>
      <a:lvl4pPr marL="803275" indent="-265113" algn="l" rtl="0" fontAlgn="base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cs typeface="+mn-cs"/>
        </a:defRPr>
      </a:lvl4pPr>
      <a:lvl5pPr marL="1076325" indent="-271463" algn="l" rtl="0" fontAlgn="base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cs typeface="+mn-cs"/>
        </a:defRPr>
      </a:lvl5pPr>
      <a:lvl6pPr marL="1533525" indent="-271463" algn="l" rtl="0" fontAlgn="base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cs typeface="+mn-cs"/>
        </a:defRPr>
      </a:lvl6pPr>
      <a:lvl7pPr marL="1990725" indent="-271463" algn="l" rtl="0" fontAlgn="base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cs typeface="+mn-cs"/>
        </a:defRPr>
      </a:lvl7pPr>
      <a:lvl8pPr marL="2447925" indent="-271463" algn="l" rtl="0" fontAlgn="base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cs typeface="+mn-cs"/>
        </a:defRPr>
      </a:lvl8pPr>
      <a:lvl9pPr marL="2905125" indent="-271463" algn="l" rtl="0" fontAlgn="base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−"/>
        <a:tabLst>
          <a:tab pos="266700" algn="l"/>
        </a:tabLst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Stolper-, Rutsch- und Sturz-Gefahren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82675"/>
            <a:ext cx="7086600" cy="469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42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3625"/>
            <a:ext cx="85344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Schnür-Senkel ist offen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75822"/>
            <a:ext cx="2730500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88" y="1862138"/>
            <a:ext cx="2765425" cy="316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41878"/>
            <a:ext cx="2705100" cy="318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26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3625"/>
            <a:ext cx="85344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81175"/>
            <a:ext cx="2744787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Material liegt auf dem Boden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1657350"/>
            <a:ext cx="253365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59362"/>
            <a:ext cx="2678113" cy="331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67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32755"/>
            <a:ext cx="8534400" cy="456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8758" y="548680"/>
            <a:ext cx="8064896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Gabeln des Gabel-Staplers</a:t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de-DE" dirty="0" smtClean="0">
                <a:solidFill>
                  <a:srgbClr val="000000"/>
                </a:solidFill>
              </a:rPr>
              <a:t> ragen in Verkehrs-Weg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36697"/>
            <a:ext cx="2644775" cy="334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26111"/>
            <a:ext cx="2503487" cy="335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97824"/>
            <a:ext cx="2711450" cy="338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34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3625"/>
            <a:ext cx="85344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Material ragt in Verkehrs-Weg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2724150" cy="289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165" y="1916832"/>
            <a:ext cx="2730500" cy="289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089" y="1923510"/>
            <a:ext cx="2725737" cy="288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98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3625"/>
            <a:ext cx="85344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Kisten nachlässig gestapelt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77987"/>
            <a:ext cx="2677453" cy="340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5" y="1685925"/>
            <a:ext cx="2671763" cy="339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77986"/>
            <a:ext cx="2547937" cy="340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9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3625"/>
            <a:ext cx="85344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Hub-Wagen steht im Weg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67" y="1682023"/>
            <a:ext cx="2629865" cy="3403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3" y="1949450"/>
            <a:ext cx="2746375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82023"/>
            <a:ext cx="2645792" cy="3403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4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3625"/>
            <a:ext cx="85344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5634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Öl ist ausgelaufen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73225"/>
            <a:ext cx="2549525" cy="341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1673225"/>
            <a:ext cx="2609850" cy="341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703" y="1905210"/>
            <a:ext cx="2683761" cy="294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96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3625"/>
            <a:ext cx="85344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Schublade steht offen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35373"/>
            <a:ext cx="2527300" cy="337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1635373"/>
            <a:ext cx="2335213" cy="337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35373"/>
            <a:ext cx="2241550" cy="337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10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3625"/>
            <a:ext cx="85344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Drängelei auf der Treppe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71637"/>
            <a:ext cx="2438400" cy="334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1671637"/>
            <a:ext cx="2654300" cy="334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71637"/>
            <a:ext cx="2677542" cy="334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74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3625"/>
            <a:ext cx="85344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5634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Treppe als Abstell-Raum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3045"/>
            <a:ext cx="2365375" cy="339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38" y="1631950"/>
            <a:ext cx="2727325" cy="338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31950"/>
            <a:ext cx="2644205" cy="3381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20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974098"/>
            <a:ext cx="8695692" cy="482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3941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Wasser läuft beim Blumen-Gießen aus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2730500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06303"/>
            <a:ext cx="2744787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984" y="1817211"/>
            <a:ext cx="2746375" cy="31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50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3625"/>
            <a:ext cx="85344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5634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Hub-Wagen steht im Tür-Durchgang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77987"/>
            <a:ext cx="2659063" cy="340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1677987"/>
            <a:ext cx="2724150" cy="340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057" y="1833772"/>
            <a:ext cx="2667407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5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3625"/>
            <a:ext cx="85344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5634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Kabel im Verkehrs-Weg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66081"/>
            <a:ext cx="2398713" cy="341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1671639"/>
            <a:ext cx="2522537" cy="341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71639"/>
            <a:ext cx="2617787" cy="341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698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3625"/>
            <a:ext cx="85344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5634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Wagen zu hoch beladen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46237"/>
            <a:ext cx="2520950" cy="343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1646236"/>
            <a:ext cx="2468563" cy="343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46236"/>
            <a:ext cx="2674937" cy="343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14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3625"/>
            <a:ext cx="85344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5634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Transportieren mit verdeckter Sicht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103437"/>
            <a:ext cx="2664296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2103436"/>
            <a:ext cx="2728913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507" y="2097088"/>
            <a:ext cx="2670957" cy="266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00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3625"/>
            <a:ext cx="85344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64896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Stolper-Falle für Menschen mit Seh-Behinderung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58699"/>
            <a:ext cx="2503487" cy="342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1658699"/>
            <a:ext cx="2762250" cy="342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58700"/>
            <a:ext cx="2609850" cy="342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1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3625"/>
            <a:ext cx="85344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Teppich-Kante ist umgeschlagen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68524"/>
            <a:ext cx="2692400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2384425"/>
            <a:ext cx="27559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909" y="2440143"/>
            <a:ext cx="2538544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71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3625"/>
            <a:ext cx="8623684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5634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Essens-Tablett ist herunter gefallen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00757"/>
            <a:ext cx="2687637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1890713"/>
            <a:ext cx="2751137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585" y="1814923"/>
            <a:ext cx="2757487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55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3625"/>
            <a:ext cx="85344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5634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Kiste steht im Tür-Durchgang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58910"/>
            <a:ext cx="2709863" cy="33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1663700"/>
            <a:ext cx="2752725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96203"/>
            <a:ext cx="2628291" cy="343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73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3625"/>
            <a:ext cx="85344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5634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Holz-Perlen liegen auf dem Boden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16" y="1726578"/>
            <a:ext cx="2647190" cy="340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1719263"/>
            <a:ext cx="2720975" cy="341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00" y="1690964"/>
            <a:ext cx="2595556" cy="343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42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3625"/>
            <a:ext cx="85344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Stuhl wird als Aufstieg genutzt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2185987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2374900"/>
            <a:ext cx="27686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583089"/>
            <a:ext cx="166370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29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3625"/>
            <a:ext cx="85344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Palette mit Abfall steht im Weg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632919"/>
            <a:ext cx="2664296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8" y="1632919"/>
            <a:ext cx="2738437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1744043"/>
            <a:ext cx="2703513" cy="325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62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3625"/>
            <a:ext cx="85344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812732" cy="5982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000000"/>
                </a:solidFill>
              </a:rPr>
              <a:t>Kartons liegen im Weg</a:t>
            </a:r>
            <a:endParaRPr lang="de-DE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22475"/>
            <a:ext cx="2746375" cy="281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78025"/>
            <a:ext cx="2741613" cy="290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6" y="1559242"/>
            <a:ext cx="2701925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63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GW">
  <a:themeElements>
    <a:clrScheme name="BGW 1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FCB135"/>
      </a:accent1>
      <a:accent2>
        <a:srgbClr val="FED790"/>
      </a:accent2>
      <a:accent3>
        <a:srgbClr val="FFFFFF"/>
      </a:accent3>
      <a:accent4>
        <a:srgbClr val="000000"/>
      </a:accent4>
      <a:accent5>
        <a:srgbClr val="FDD5AE"/>
      </a:accent5>
      <a:accent6>
        <a:srgbClr val="E6C382"/>
      </a:accent6>
      <a:hlink>
        <a:srgbClr val="FFEDC7"/>
      </a:hlink>
      <a:folHlink>
        <a:srgbClr val="666666"/>
      </a:folHlink>
    </a:clrScheme>
    <a:fontScheme name="BGW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GW 1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FCB135"/>
        </a:accent1>
        <a:accent2>
          <a:srgbClr val="FED790"/>
        </a:accent2>
        <a:accent3>
          <a:srgbClr val="FFFFFF"/>
        </a:accent3>
        <a:accent4>
          <a:srgbClr val="000000"/>
        </a:accent4>
        <a:accent5>
          <a:srgbClr val="FDD5AE"/>
        </a:accent5>
        <a:accent6>
          <a:srgbClr val="E6C382"/>
        </a:accent6>
        <a:hlink>
          <a:srgbClr val="FFEDC7"/>
        </a:hlink>
        <a:folHlink>
          <a:srgbClr val="6666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96</Words>
  <Application>Microsoft Office PowerPoint</Application>
  <PresentationFormat>Bildschirmpräsentation (4:3)</PresentationFormat>
  <Paragraphs>24</Paragraphs>
  <Slides>24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5" baseType="lpstr">
      <vt:lpstr>BGW</vt:lpstr>
      <vt:lpstr>Stolper-, Rutsch- und Sturz-Gefahren</vt:lpstr>
      <vt:lpstr>Wasser läuft beim Blumen-Gießen aus</vt:lpstr>
      <vt:lpstr>Teppich-Kante ist umgeschlagen</vt:lpstr>
      <vt:lpstr>Essens-Tablett ist herunter gefallen</vt:lpstr>
      <vt:lpstr>Kiste steht im Tür-Durchgang</vt:lpstr>
      <vt:lpstr>Holz-Perlen liegen auf dem Boden</vt:lpstr>
      <vt:lpstr>Stuhl wird als Aufstieg genutzt</vt:lpstr>
      <vt:lpstr>Palette mit Abfall steht im Weg</vt:lpstr>
      <vt:lpstr>Kartons liegen im Weg</vt:lpstr>
      <vt:lpstr>Schnür-Senkel ist offen</vt:lpstr>
      <vt:lpstr>Material liegt auf dem Boden</vt:lpstr>
      <vt:lpstr>Gabeln des Gabel-Staplers  ragen in Verkehrs-Weg</vt:lpstr>
      <vt:lpstr>Material ragt in Verkehrs-Weg</vt:lpstr>
      <vt:lpstr>Kisten nachlässig gestapelt</vt:lpstr>
      <vt:lpstr>Hub-Wagen steht im Weg</vt:lpstr>
      <vt:lpstr>Öl ist ausgelaufen</vt:lpstr>
      <vt:lpstr>Schublade steht offen</vt:lpstr>
      <vt:lpstr>Drängelei auf der Treppe</vt:lpstr>
      <vt:lpstr>Treppe als Abstell-Raum</vt:lpstr>
      <vt:lpstr>Hub-Wagen steht im Tür-Durchgang</vt:lpstr>
      <vt:lpstr>Kabel im Verkehrs-Weg</vt:lpstr>
      <vt:lpstr>Wagen zu hoch beladen</vt:lpstr>
      <vt:lpstr>Transportieren mit verdeckter Sicht</vt:lpstr>
      <vt:lpstr>Stolper-Falle für Menschen mit Seh-Behinderung</vt:lpstr>
    </vt:vector>
  </TitlesOfParts>
  <Company>BGW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subject>Thema</dc:subject>
  <dc:creator>BGW</dc:creator>
  <dc:description>Template: 2010-09-23</dc:description>
  <cp:lastModifiedBy>Kolja Schoon</cp:lastModifiedBy>
  <cp:revision>57</cp:revision>
  <dcterms:created xsi:type="dcterms:W3CDTF">2010-08-10T13:20:42Z</dcterms:created>
  <dcterms:modified xsi:type="dcterms:W3CDTF">2017-09-06T20:17:54Z</dcterms:modified>
</cp:coreProperties>
</file>